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007577786" r:id="rId2"/>
    <p:sldId id="265" r:id="rId3"/>
    <p:sldId id="2007577658" r:id="rId4"/>
    <p:sldId id="257" r:id="rId5"/>
    <p:sldId id="491" r:id="rId6"/>
    <p:sldId id="2162" r:id="rId7"/>
    <p:sldId id="696" r:id="rId8"/>
    <p:sldId id="2139" r:id="rId9"/>
    <p:sldId id="2141" r:id="rId10"/>
    <p:sldId id="2007577805" r:id="rId11"/>
    <p:sldId id="2144" r:id="rId12"/>
    <p:sldId id="2158" r:id="rId13"/>
    <p:sldId id="2007577804" r:id="rId14"/>
    <p:sldId id="258" r:id="rId15"/>
    <p:sldId id="2167" r:id="rId16"/>
    <p:sldId id="2169" r:id="rId17"/>
    <p:sldId id="703" r:id="rId18"/>
    <p:sldId id="2154" r:id="rId19"/>
    <p:sldId id="2126" r:id="rId20"/>
    <p:sldId id="2007577803" r:id="rId21"/>
    <p:sldId id="2098" r:id="rId22"/>
    <p:sldId id="2099" r:id="rId23"/>
    <p:sldId id="2100" r:id="rId24"/>
    <p:sldId id="417"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0" autoAdjust="0"/>
    <p:restoredTop sz="68435"/>
  </p:normalViewPr>
  <p:slideViewPr>
    <p:cSldViewPr snapToGrid="0" snapToObjects="1">
      <p:cViewPr varScale="1">
        <p:scale>
          <a:sx n="85" d="100"/>
          <a:sy n="85" d="100"/>
        </p:scale>
        <p:origin x="2624"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9FF0D-5E92-0D41-ABA0-8F91BAF9C458}" type="datetimeFigureOut">
              <a:rPr kumimoji="1" lang="zh-CN" altLang="en-US" smtClean="0"/>
              <a:t>2023/5/30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6F35-CB4D-634E-8334-BC89828C185A}" type="slidenum">
              <a:rPr kumimoji="1" lang="zh-CN" altLang="en-US" smtClean="0"/>
              <a:t>‹#›</a:t>
            </a:fld>
            <a:endParaRPr kumimoji="1" lang="zh-CN" altLang="en-US"/>
          </a:p>
        </p:txBody>
      </p:sp>
    </p:spTree>
    <p:extLst>
      <p:ext uri="{BB962C8B-B14F-4D97-AF65-F5344CB8AC3E}">
        <p14:creationId xmlns:p14="http://schemas.microsoft.com/office/powerpoint/2010/main" val="1221738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88" lvl="0" indent="-171488" algn="l" rtl="0">
              <a:lnSpc>
                <a:spcPct val="100000"/>
              </a:lnSpc>
              <a:spcBef>
                <a:spcPts val="0"/>
              </a:spcBef>
              <a:spcAft>
                <a:spcPts val="0"/>
              </a:spcAft>
              <a:buClr>
                <a:schemeClr val="dk1"/>
              </a:buClr>
              <a:buSzPts val="1200"/>
              <a:buFont typeface="Calibri"/>
              <a:buNone/>
            </a:pPr>
            <a:endParaRPr/>
          </a:p>
        </p:txBody>
      </p:sp>
      <p:sp>
        <p:nvSpPr>
          <p:cNvPr id="446" name="Google Shape;44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41972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Another core function of </a:t>
            </a:r>
            <a:r>
              <a:rPr kumimoji="1" lang="en" altLang="zh-CN" dirty="0" err="1"/>
              <a:t>vod</a:t>
            </a:r>
            <a:r>
              <a:rPr kumimoji="1" lang="en" altLang="zh-CN" dirty="0"/>
              <a:t> is</a:t>
            </a:r>
            <a:r>
              <a:rPr kumimoji="1" lang="zh-CN" altLang="en-US" dirty="0"/>
              <a:t> </a:t>
            </a:r>
            <a:r>
              <a:rPr kumimoji="1" lang="en-US" altLang="zh-CN" dirty="0"/>
              <a:t>smart cold storage,</a:t>
            </a:r>
            <a:r>
              <a:rPr kumimoji="1" lang="zh-CN" altLang="en-US" dirty="0"/>
              <a:t> </a:t>
            </a:r>
            <a:r>
              <a:rPr lang="en" altLang="zh-CN" b="0" i="0" dirty="0">
                <a:solidFill>
                  <a:srgbClr val="333333"/>
                </a:solidFill>
                <a:effectLst/>
                <a:latin typeface="Inter"/>
              </a:rPr>
              <a:t>it is based on custom cold storage policies. It automatically transitions cold files to a storage class at lower costs based on the file creation time, file type, and access frequency.</a:t>
            </a:r>
          </a:p>
          <a:p>
            <a:r>
              <a:rPr kumimoji="1" lang="en-US" altLang="zh-CN" dirty="0"/>
              <a:t>it can support change storage class automatically, for instance, set to infrequent access if the media file viewed less than 10 times a day, or set to archive if the file has not been viewed for 90 days.</a:t>
            </a:r>
            <a:endParaRPr kumimoji="1" lang="en" altLang="zh-CN" b="0" i="0" dirty="0">
              <a:solidFill>
                <a:srgbClr val="333333"/>
              </a:solidFill>
              <a:effectLst/>
              <a:latin typeface="Inter"/>
            </a:endParaRPr>
          </a:p>
          <a:p>
            <a:endParaRPr lang="en" altLang="zh-CN" b="0" i="0" dirty="0">
              <a:solidFill>
                <a:srgbClr val="333333"/>
              </a:solidFill>
              <a:effectLst/>
              <a:latin typeface="Inter"/>
            </a:endParaRPr>
          </a:p>
          <a:p>
            <a:r>
              <a:rPr kumimoji="1" lang="en-US" altLang="zh-CN" dirty="0"/>
              <a:t>as shown in the picture on the right</a:t>
            </a:r>
            <a:r>
              <a:rPr kumimoji="1" lang="zh-CN" altLang="en-US" dirty="0"/>
              <a:t>，</a:t>
            </a:r>
            <a:r>
              <a:rPr kumimoji="1" lang="en" altLang="zh-CN" b="0" i="0" dirty="0" err="1">
                <a:solidFill>
                  <a:srgbClr val="333333"/>
                </a:solidFill>
                <a:effectLst/>
                <a:latin typeface="Inter"/>
              </a:rPr>
              <a:t>vod</a:t>
            </a:r>
            <a:r>
              <a:rPr kumimoji="1" lang="en" altLang="zh-CN" b="0" i="0" dirty="0">
                <a:solidFill>
                  <a:srgbClr val="333333"/>
                </a:solidFill>
                <a:effectLst/>
                <a:latin typeface="Inter"/>
              </a:rPr>
              <a:t> </a:t>
            </a:r>
            <a:r>
              <a:rPr lang="en" altLang="zh-CN" b="0" i="0" dirty="0">
                <a:solidFill>
                  <a:srgbClr val="333333"/>
                </a:solidFill>
                <a:effectLst/>
                <a:latin typeface="Inter"/>
              </a:rPr>
              <a:t>has the following storage classes: STANDARD, STANDARD_IA, ARCHIVE, and DEEP ARCHIVE</a:t>
            </a:r>
            <a:r>
              <a:rPr kumimoji="1" lang="zh-CN" altLang="en-US" dirty="0"/>
              <a:t> </a:t>
            </a:r>
            <a:endParaRPr kumimoji="1" lang="en-US" altLang="zh-CN" dirty="0"/>
          </a:p>
          <a:p>
            <a:r>
              <a:rPr kumimoji="1" lang="en-US" altLang="zh-CN" dirty="0"/>
              <a:t>From left to right, the price is getting cheaper, suitable for files with lower access frequency</a:t>
            </a:r>
            <a:r>
              <a:rPr kumimoji="1" lang="zh-CN" altLang="en-US" dirty="0"/>
              <a:t>，</a:t>
            </a:r>
            <a:r>
              <a:rPr kumimoji="1" lang="en" altLang="zh-CN" dirty="0"/>
              <a:t>and the access response speed is getting slower</a:t>
            </a:r>
          </a:p>
          <a:p>
            <a:endParaRPr lang="en" altLang="zh-CN" b="0" i="0" dirty="0">
              <a:solidFill>
                <a:srgbClr val="333333"/>
              </a:solidFill>
              <a:effectLst/>
              <a:latin typeface="Inter"/>
            </a:endParaRPr>
          </a:p>
          <a:p>
            <a:r>
              <a:rPr lang="en" altLang="zh-CN" b="0" i="0" dirty="0">
                <a:solidFill>
                  <a:srgbClr val="333333"/>
                </a:solidFill>
                <a:effectLst/>
                <a:latin typeface="Inter"/>
              </a:rPr>
              <a:t>VOD supports flexible smart cold storage polices and various cold storage dimensions.</a:t>
            </a:r>
          </a:p>
          <a:p>
            <a:r>
              <a:rPr kumimoji="1" lang="en" altLang="zh-CN" b="0" i="0" dirty="0">
                <a:solidFill>
                  <a:srgbClr val="333333"/>
                </a:solidFill>
                <a:effectLst/>
                <a:latin typeface="Inter"/>
              </a:rPr>
              <a:t>The customized strategies like by time, set to archive after 1 </a:t>
            </a:r>
            <a:r>
              <a:rPr kumimoji="1" lang="en" altLang="zh-CN" b="0" i="0" dirty="0" err="1">
                <a:solidFill>
                  <a:srgbClr val="333333"/>
                </a:solidFill>
                <a:effectLst/>
                <a:latin typeface="Inter"/>
              </a:rPr>
              <a:t>year,by</a:t>
            </a:r>
            <a:r>
              <a:rPr kumimoji="1" lang="en" altLang="zh-CN" b="0" i="0" dirty="0">
                <a:solidFill>
                  <a:srgbClr val="333333"/>
                </a:solidFill>
                <a:effectLst/>
                <a:latin typeface="Inter"/>
              </a:rPr>
              <a:t> source: set record files to deep archive, by type, set non-member files to infrequent access</a:t>
            </a:r>
          </a:p>
          <a:p>
            <a:endParaRPr kumimoji="1" lang="en" altLang="zh-CN" b="0" i="0" dirty="0">
              <a:solidFill>
                <a:srgbClr val="333333"/>
              </a:solidFill>
              <a:effectLst/>
              <a:latin typeface="Inter"/>
            </a:endParaRPr>
          </a:p>
          <a:p>
            <a:r>
              <a:rPr kumimoji="1" lang="en" altLang="zh-CN" b="0" i="0" dirty="0">
                <a:solidFill>
                  <a:srgbClr val="333333"/>
                </a:solidFill>
                <a:effectLst/>
                <a:latin typeface="Inter"/>
              </a:rPr>
              <a:t>Many customer cases in the past have demonstrated that the smart cold ability of </a:t>
            </a:r>
            <a:r>
              <a:rPr kumimoji="1" lang="en" altLang="zh-CN" b="0" i="0" dirty="0" err="1">
                <a:solidFill>
                  <a:srgbClr val="333333"/>
                </a:solidFill>
                <a:effectLst/>
                <a:latin typeface="Inter"/>
              </a:rPr>
              <a:t>vod</a:t>
            </a:r>
            <a:r>
              <a:rPr kumimoji="1" lang="en" altLang="zh-CN" b="0" i="0" dirty="0">
                <a:solidFill>
                  <a:srgbClr val="333333"/>
                </a:solidFill>
                <a:effectLst/>
                <a:latin typeface="Inter"/>
              </a:rPr>
              <a:t>, helping customers save millions of storage cost.</a:t>
            </a: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10</a:t>
            </a:fld>
            <a:endParaRPr kumimoji="1" lang="zh-CN" altLang="en-US"/>
          </a:p>
        </p:txBody>
      </p:sp>
    </p:spTree>
    <p:extLst>
      <p:ext uri="{BB962C8B-B14F-4D97-AF65-F5344CB8AC3E}">
        <p14:creationId xmlns:p14="http://schemas.microsoft.com/office/powerpoint/2010/main" val="410012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b="0" i="0" dirty="0">
                <a:solidFill>
                  <a:srgbClr val="333333"/>
                </a:solidFill>
                <a:effectLst/>
                <a:latin typeface="Inter"/>
              </a:rPr>
              <a:t>For on-demand scenarios, the industry faces relatively prominent pain points</a:t>
            </a:r>
            <a:r>
              <a:rPr lang="zh-CN" altLang="en-US" b="0" i="0" dirty="0">
                <a:solidFill>
                  <a:srgbClr val="333333"/>
                </a:solidFill>
                <a:effectLst/>
                <a:latin typeface="Inter"/>
              </a:rPr>
              <a:t>： </a:t>
            </a:r>
            <a:r>
              <a:rPr lang="en-US" altLang="zh-CN" b="0" i="0" dirty="0">
                <a:solidFill>
                  <a:srgbClr val="333333"/>
                </a:solidFill>
                <a:effectLst/>
                <a:latin typeface="Inter"/>
              </a:rPr>
              <a:t>High storage cost of saving videos of different definitions</a:t>
            </a:r>
            <a:endParaRPr lang="en" altLang="zh-CN" b="0" i="0" dirty="0">
              <a:solidFill>
                <a:srgbClr val="333333"/>
              </a:solidFill>
              <a:effectLst/>
              <a:latin typeface="Inter"/>
            </a:endParaRPr>
          </a:p>
          <a:p>
            <a:r>
              <a:rPr lang="en" altLang="zh-CN" b="0" i="0" dirty="0">
                <a:solidFill>
                  <a:srgbClr val="333333"/>
                </a:solidFill>
                <a:effectLst/>
                <a:latin typeface="Inter"/>
              </a:rPr>
              <a:t>In order to solve this pain point</a:t>
            </a:r>
            <a:r>
              <a:rPr lang="zh-CN" altLang="en-US" b="0" i="0" dirty="0">
                <a:solidFill>
                  <a:srgbClr val="333333"/>
                </a:solidFill>
                <a:effectLst/>
                <a:latin typeface="Inter"/>
              </a:rPr>
              <a:t>， </a:t>
            </a:r>
            <a:r>
              <a:rPr lang="en-US" altLang="zh-CN" b="0" i="0" dirty="0" err="1">
                <a:solidFill>
                  <a:srgbClr val="333333"/>
                </a:solidFill>
                <a:effectLst/>
                <a:latin typeface="Inter"/>
              </a:rPr>
              <a:t>vod</a:t>
            </a:r>
            <a:r>
              <a:rPr lang="en-US" altLang="zh-CN" b="0" i="0" dirty="0">
                <a:solidFill>
                  <a:srgbClr val="333333"/>
                </a:solidFill>
                <a:effectLst/>
                <a:latin typeface="Inter"/>
              </a:rPr>
              <a:t> provide media delete capability </a:t>
            </a:r>
            <a:r>
              <a:rPr lang="en" altLang="zh-CN" b="0" i="0" dirty="0">
                <a:solidFill>
                  <a:srgbClr val="333333"/>
                </a:solidFill>
                <a:effectLst/>
                <a:latin typeface="Inter"/>
              </a:rPr>
              <a:t>which involves deleting media resources stored in VOD to reduce the storage costs. also provides a rich-featured and easy-to-use media deletion service.</a:t>
            </a:r>
          </a:p>
          <a:p>
            <a:r>
              <a:rPr kumimoji="1" lang="en" altLang="zh-CN" b="0" i="0" dirty="0">
                <a:solidFill>
                  <a:srgbClr val="333333"/>
                </a:solidFill>
                <a:effectLst/>
                <a:latin typeface="Inter"/>
              </a:rPr>
              <a:t>For an use case, it support delete high-definition original videos and save low-definition transcoded video to reduce storage cost.</a:t>
            </a:r>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11</a:t>
            </a:fld>
            <a:endParaRPr kumimoji="1" lang="zh-CN" altLang="en-US"/>
          </a:p>
        </p:txBody>
      </p:sp>
    </p:spTree>
    <p:extLst>
      <p:ext uri="{BB962C8B-B14F-4D97-AF65-F5344CB8AC3E}">
        <p14:creationId xmlns:p14="http://schemas.microsoft.com/office/powerpoint/2010/main" val="147082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dirty="0">
                <a:solidFill>
                  <a:srgbClr val="333333"/>
                </a:solidFill>
                <a:effectLst/>
                <a:latin typeface="Inter"/>
              </a:rPr>
              <a:t>Next, let’s see the rich media processing functions with excellent quality provided by </a:t>
            </a:r>
            <a:r>
              <a:rPr lang="en" altLang="zh-CN" b="0" i="0" dirty="0" err="1">
                <a:solidFill>
                  <a:srgbClr val="333333"/>
                </a:solidFill>
                <a:effectLst/>
                <a:latin typeface="Inter"/>
              </a:rPr>
              <a:t>vod</a:t>
            </a:r>
            <a:r>
              <a:rPr lang="en" altLang="zh-CN" b="0" i="0" dirty="0">
                <a:solidFill>
                  <a:srgbClr val="333333"/>
                </a:solidFill>
                <a:effectLst/>
                <a:latin typeface="Inter"/>
              </a:rPr>
              <a:t>.</a:t>
            </a:r>
          </a:p>
          <a:p>
            <a:pPr algn="l"/>
            <a:r>
              <a:rPr lang="en" altLang="zh-CN" b="0" i="0" dirty="0">
                <a:solidFill>
                  <a:srgbClr val="333333"/>
                </a:solidFill>
                <a:effectLst/>
                <a:latin typeface="Inter"/>
              </a:rPr>
              <a:t>These features include transcoding, screenshots, and watermarking</a:t>
            </a:r>
          </a:p>
          <a:p>
            <a:pPr algn="l"/>
            <a:endParaRPr lang="en" altLang="zh-CN" b="0" i="0" dirty="0">
              <a:solidFill>
                <a:srgbClr val="333333"/>
              </a:solidFill>
              <a:effectLst/>
              <a:latin typeface="Inter"/>
            </a:endParaRPr>
          </a:p>
          <a:p>
            <a:pPr algn="l"/>
            <a:r>
              <a:rPr lang="en-US" altLang="zh-CN" b="0" i="0" dirty="0">
                <a:solidFill>
                  <a:srgbClr val="333333"/>
                </a:solidFill>
                <a:effectLst/>
                <a:latin typeface="Inter"/>
              </a:rPr>
              <a:t>We</a:t>
            </a:r>
            <a:r>
              <a:rPr lang="en" altLang="zh-CN" b="0" i="0" dirty="0">
                <a:solidFill>
                  <a:srgbClr val="333333"/>
                </a:solidFill>
                <a:effectLst/>
                <a:latin typeface="Inter"/>
              </a:rPr>
              <a:t> </a:t>
            </a:r>
            <a:r>
              <a:rPr lang="en-US" altLang="zh-CN" b="0" i="0" dirty="0">
                <a:solidFill>
                  <a:srgbClr val="333333"/>
                </a:solidFill>
                <a:effectLst/>
                <a:latin typeface="Inter"/>
              </a:rPr>
              <a:t>can</a:t>
            </a:r>
            <a:r>
              <a:rPr lang="en" altLang="zh-CN" b="0" i="0" dirty="0">
                <a:solidFill>
                  <a:srgbClr val="333333"/>
                </a:solidFill>
                <a:effectLst/>
                <a:latin typeface="Inter"/>
              </a:rPr>
              <a:t> </a:t>
            </a:r>
            <a:r>
              <a:rPr lang="en-US" altLang="zh-CN" b="0" i="0" dirty="0">
                <a:solidFill>
                  <a:srgbClr val="333333"/>
                </a:solidFill>
                <a:effectLst/>
                <a:latin typeface="Inter"/>
              </a:rPr>
              <a:t>see</a:t>
            </a:r>
            <a:r>
              <a:rPr lang="en" altLang="zh-CN" b="0" i="0" dirty="0">
                <a:solidFill>
                  <a:srgbClr val="333333"/>
                </a:solidFill>
                <a:effectLst/>
                <a:latin typeface="Inter"/>
              </a:rPr>
              <a:t> </a:t>
            </a:r>
            <a:r>
              <a:rPr lang="en-US" altLang="zh-CN" b="0" i="0" dirty="0">
                <a:solidFill>
                  <a:srgbClr val="333333"/>
                </a:solidFill>
                <a:effectLst/>
                <a:latin typeface="Inter"/>
              </a:rPr>
              <a:t>this</a:t>
            </a:r>
            <a:r>
              <a:rPr lang="en" altLang="zh-CN" b="0" i="0" dirty="0">
                <a:solidFill>
                  <a:srgbClr val="333333"/>
                </a:solidFill>
                <a:effectLst/>
                <a:latin typeface="Inter"/>
              </a:rPr>
              <a:t> </a:t>
            </a:r>
            <a:r>
              <a:rPr lang="en-US" altLang="zh-CN" b="0" i="0" dirty="0">
                <a:solidFill>
                  <a:srgbClr val="333333"/>
                </a:solidFill>
                <a:effectLst/>
                <a:latin typeface="Inter"/>
              </a:rPr>
              <a:t>picture,</a:t>
            </a:r>
            <a:r>
              <a:rPr lang="en" altLang="zh-CN" b="0" i="0" dirty="0">
                <a:solidFill>
                  <a:srgbClr val="333333"/>
                </a:solidFill>
                <a:effectLst/>
                <a:latin typeface="Inter"/>
              </a:rPr>
              <a:t> </a:t>
            </a:r>
            <a:r>
              <a:rPr lang="en-US" altLang="zh-CN" b="0" i="0" dirty="0">
                <a:solidFill>
                  <a:srgbClr val="333333"/>
                </a:solidFill>
                <a:effectLst/>
                <a:latin typeface="Inter"/>
              </a:rPr>
              <a:t>transcoding</a:t>
            </a:r>
            <a:r>
              <a:rPr lang="en" altLang="zh-CN" b="0" i="0" dirty="0">
                <a:solidFill>
                  <a:srgbClr val="333333"/>
                </a:solidFill>
                <a:effectLst/>
                <a:latin typeface="Inter"/>
              </a:rPr>
              <a:t> </a:t>
            </a:r>
            <a:r>
              <a:rPr lang="en-US" altLang="zh-CN" b="0" i="0" dirty="0">
                <a:solidFill>
                  <a:srgbClr val="333333"/>
                </a:solidFill>
                <a:effectLst/>
                <a:latin typeface="Inter"/>
              </a:rPr>
              <a:t>supports</a:t>
            </a:r>
            <a:r>
              <a:rPr lang="en" altLang="zh-CN" b="0" i="0" dirty="0">
                <a:solidFill>
                  <a:srgbClr val="333333"/>
                </a:solidFill>
                <a:effectLst/>
                <a:latin typeface="Inter"/>
              </a:rPr>
              <a:t> </a:t>
            </a:r>
            <a:r>
              <a:rPr lang="en-US" altLang="zh-CN" b="0" i="0" dirty="0">
                <a:solidFill>
                  <a:srgbClr val="333333"/>
                </a:solidFill>
                <a:effectLst/>
                <a:latin typeface="Inter"/>
              </a:rPr>
              <a:t>multi</a:t>
            </a:r>
            <a:r>
              <a:rPr lang="en" altLang="zh-CN" b="0" i="0" dirty="0">
                <a:solidFill>
                  <a:srgbClr val="333333"/>
                </a:solidFill>
                <a:effectLst/>
                <a:latin typeface="Inter"/>
              </a:rPr>
              <a:t> </a:t>
            </a:r>
            <a:r>
              <a:rPr lang="en-US" altLang="zh-CN" b="0" i="0" dirty="0">
                <a:solidFill>
                  <a:srgbClr val="333333"/>
                </a:solidFill>
                <a:effectLst/>
                <a:latin typeface="Inter"/>
              </a:rPr>
              <a:t>resolution output, It is beneficial for different end users to watch smoothly under different network environments</a:t>
            </a:r>
          </a:p>
          <a:p>
            <a:pPr algn="l"/>
            <a:r>
              <a:rPr lang="en" altLang="zh-CN" b="0" i="0" dirty="0">
                <a:solidFill>
                  <a:srgbClr val="333333"/>
                </a:solidFill>
                <a:effectLst/>
                <a:latin typeface="Inter"/>
              </a:rPr>
              <a:t>look at the middle picture</a:t>
            </a:r>
            <a:r>
              <a:rPr lang="zh-CN" altLang="en-US" b="0" i="0" dirty="0">
                <a:solidFill>
                  <a:srgbClr val="333333"/>
                </a:solidFill>
                <a:effectLst/>
                <a:latin typeface="Inter"/>
              </a:rPr>
              <a:t>， </a:t>
            </a:r>
            <a:r>
              <a:rPr lang="en-US" altLang="zh-CN" b="0" i="0" dirty="0">
                <a:solidFill>
                  <a:srgbClr val="333333"/>
                </a:solidFill>
                <a:effectLst/>
                <a:latin typeface="Inter"/>
              </a:rPr>
              <a:t>the screenshots ability support take thumbnails from media, and Convenient follow-up processing</a:t>
            </a:r>
          </a:p>
          <a:p>
            <a:pPr algn="l"/>
            <a:r>
              <a:rPr lang="en" altLang="zh-CN" b="0" i="0" dirty="0">
                <a:solidFill>
                  <a:srgbClr val="666666"/>
                </a:solidFill>
                <a:effectLst/>
                <a:latin typeface="Inter"/>
              </a:rPr>
              <a:t>A watermark can be added to a video at specified location,</a:t>
            </a:r>
            <a:r>
              <a:rPr lang="zh-CN" altLang="en-US" b="0" i="0" dirty="0">
                <a:solidFill>
                  <a:srgbClr val="666666"/>
                </a:solidFill>
                <a:effectLst/>
                <a:latin typeface="Inter"/>
              </a:rPr>
              <a:t> </a:t>
            </a:r>
            <a:r>
              <a:rPr lang="en" altLang="zh-CN" b="0" i="0" dirty="0">
                <a:solidFill>
                  <a:srgbClr val="666666"/>
                </a:solidFill>
                <a:effectLst/>
                <a:latin typeface="Inter"/>
              </a:rPr>
              <a:t>it</a:t>
            </a:r>
            <a:r>
              <a:rPr lang="zh-CN" altLang="en-US" b="0" i="0" dirty="0">
                <a:solidFill>
                  <a:srgbClr val="666666"/>
                </a:solidFill>
                <a:effectLst/>
                <a:latin typeface="Inter"/>
              </a:rPr>
              <a:t> </a:t>
            </a:r>
            <a:r>
              <a:rPr lang="en" altLang="zh-CN" b="0" i="0" dirty="0">
                <a:solidFill>
                  <a:srgbClr val="666666"/>
                </a:solidFill>
                <a:effectLst/>
                <a:latin typeface="Inter"/>
              </a:rPr>
              <a:t>also </a:t>
            </a:r>
            <a:r>
              <a:rPr lang="en-US" altLang="zh-CN" b="0" i="0" dirty="0">
                <a:solidFill>
                  <a:srgbClr val="666666"/>
                </a:solidFill>
                <a:effectLst/>
                <a:latin typeface="Inter"/>
              </a:rPr>
              <a:t>use </a:t>
            </a:r>
            <a:r>
              <a:rPr lang="en" altLang="zh-CN" b="0" i="0" dirty="0">
                <a:solidFill>
                  <a:srgbClr val="666666"/>
                </a:solidFill>
                <a:effectLst/>
                <a:latin typeface="Inter"/>
              </a:rPr>
              <a:t>to mark video ownership or copyright.</a:t>
            </a:r>
            <a:endParaRPr lang="en" altLang="zh-CN" b="0" i="0" dirty="0">
              <a:solidFill>
                <a:srgbClr val="333333"/>
              </a:solidFill>
              <a:effectLst/>
              <a:latin typeface="Inter"/>
            </a:endParaRPr>
          </a:p>
          <a:p>
            <a:pPr algn="l"/>
            <a:r>
              <a:rPr lang="en" altLang="zh-CN" b="0" i="0" dirty="0">
                <a:solidFill>
                  <a:srgbClr val="333333"/>
                </a:solidFill>
                <a:effectLst/>
                <a:latin typeface="Inter"/>
              </a:rPr>
              <a:t>VOD's Top Speed Codec (TSC) transcoding feature uses smart scenario recognition, dynamic encoding technology, and precise bitrate control model to </a:t>
            </a:r>
            <a:r>
              <a:rPr lang="en" altLang="zh-CN" b="1" i="0" dirty="0">
                <a:solidFill>
                  <a:srgbClr val="333333"/>
                </a:solidFill>
                <a:effectLst/>
                <a:latin typeface="Inter"/>
              </a:rPr>
              <a:t>achieve a higher subjective image quality at a lower bitrate</a:t>
            </a:r>
            <a:r>
              <a:rPr lang="en" altLang="zh-CN" b="0" i="0" dirty="0">
                <a:solidFill>
                  <a:srgbClr val="333333"/>
                </a:solidFill>
                <a:effectLst/>
                <a:latin typeface="Inter"/>
              </a:rPr>
              <a:t> (reduced by nearly 50%), reducing the network traffic and storage costs.</a:t>
            </a:r>
          </a:p>
          <a:p>
            <a:pPr algn="l"/>
            <a:r>
              <a:rPr lang="en" altLang="zh-CN" b="0" i="0" dirty="0">
                <a:solidFill>
                  <a:srgbClr val="333333"/>
                </a:solidFill>
                <a:effectLst/>
                <a:latin typeface="Inter"/>
              </a:rPr>
              <a:t>The splicing and clipping feature allows you to clip audio/video files accurately down to the millisecond and into </a:t>
            </a:r>
            <a:r>
              <a:rPr lang="en" altLang="zh-CN" b="0" i="0" dirty="0" err="1">
                <a:solidFill>
                  <a:srgbClr val="333333"/>
                </a:solidFill>
                <a:effectLst/>
                <a:latin typeface="Inter"/>
              </a:rPr>
              <a:t>serveral</a:t>
            </a:r>
            <a:r>
              <a:rPr lang="en" altLang="zh-CN" b="0" i="0" dirty="0">
                <a:solidFill>
                  <a:srgbClr val="333333"/>
                </a:solidFill>
                <a:effectLst/>
                <a:latin typeface="Inter"/>
              </a:rPr>
              <a:t> segments, and splice multiple different audio/video files into a new audio/video file.</a:t>
            </a:r>
          </a:p>
          <a:p>
            <a:endParaRPr lang="en" altLang="zh-CN" dirty="0"/>
          </a:p>
          <a:p>
            <a:r>
              <a:rPr lang="en" altLang="zh-CN" dirty="0"/>
              <a:t>So, With these rich features and excellent quality, </a:t>
            </a:r>
            <a:r>
              <a:rPr lang="en" altLang="zh-CN" dirty="0" err="1"/>
              <a:t>vod</a:t>
            </a:r>
            <a:r>
              <a:rPr lang="en" altLang="zh-CN" dirty="0"/>
              <a:t> can provide leading solutions of reducing traffic and storage costs.</a:t>
            </a:r>
            <a:br>
              <a:rPr lang="en" altLang="zh-CN" dirty="0"/>
            </a:br>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12</a:t>
            </a:fld>
            <a:endParaRPr kumimoji="1" lang="zh-CN" altLang="en-US"/>
          </a:p>
        </p:txBody>
      </p:sp>
    </p:spTree>
    <p:extLst>
      <p:ext uri="{BB962C8B-B14F-4D97-AF65-F5344CB8AC3E}">
        <p14:creationId xmlns:p14="http://schemas.microsoft.com/office/powerpoint/2010/main" val="97856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page showcases the achievements of </a:t>
            </a:r>
            <a:r>
              <a:rPr kumimoji="1" lang="en-US" altLang="zh-CN" dirty="0" err="1"/>
              <a:t>vod</a:t>
            </a:r>
            <a:r>
              <a:rPr kumimoji="1" lang="en-US" altLang="zh-CN" dirty="0"/>
              <a:t> transcoding technology in the industry.</a:t>
            </a:r>
          </a:p>
          <a:p>
            <a:r>
              <a:rPr kumimoji="1" lang="en-US" altLang="zh-CN" dirty="0"/>
              <a:t>The report results from streaming learning center in 2022(Streaming Learning Center, an international authoritative streaming media technology platform), </a:t>
            </a:r>
            <a:r>
              <a:rPr kumimoji="1" lang="en-US" altLang="zh-CN" dirty="0" err="1"/>
              <a:t>vod</a:t>
            </a:r>
            <a:r>
              <a:rPr kumimoji="1" lang="en-US" altLang="zh-CN" dirty="0"/>
              <a:t> video transcoding technology has achieved the number one ranking in h264, h265, AV1 encoding standard.</a:t>
            </a:r>
          </a:p>
          <a:p>
            <a:r>
              <a:rPr kumimoji="1" lang="en-US" altLang="zh-CN" dirty="0"/>
              <a:t>In addition, more than 100 patents have been applied to international standard research and development cooperation.</a:t>
            </a:r>
          </a:p>
          <a:p>
            <a:r>
              <a:rPr lang="en" altLang="zh-CN" b="0" i="0" dirty="0">
                <a:solidFill>
                  <a:srgbClr val="333333"/>
                </a:solidFill>
                <a:effectLst/>
                <a:latin typeface="Inter"/>
              </a:rPr>
              <a:t>Top Speed Codec (TSC) transcoding can reduced by more than 50% bandwidth and storage costs at the same subjective score, and increase more than 20% in video subjective score at the same bitrate.</a:t>
            </a:r>
            <a:endParaRPr kumimoji="1" lang="en-US" altLang="zh-CN"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13</a:t>
            </a:fld>
            <a:endParaRPr kumimoji="1" lang="zh-CN" altLang="en-US"/>
          </a:p>
        </p:txBody>
      </p:sp>
    </p:spTree>
    <p:extLst>
      <p:ext uri="{BB962C8B-B14F-4D97-AF65-F5344CB8AC3E}">
        <p14:creationId xmlns:p14="http://schemas.microsoft.com/office/powerpoint/2010/main" val="780549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is the demo of core capability top speed codec transcoding.</a:t>
            </a:r>
          </a:p>
          <a:p>
            <a:r>
              <a:rPr kumimoji="1" lang="en-US" altLang="zh-CN" dirty="0"/>
              <a:t>On the left is the video source file</a:t>
            </a:r>
            <a:r>
              <a:rPr kumimoji="1" lang="zh-CN" altLang="en-US" dirty="0"/>
              <a:t>，</a:t>
            </a:r>
            <a:r>
              <a:rPr kumimoji="1" lang="en" altLang="zh-CN" dirty="0"/>
              <a:t>It has 1080p resolution and 5M bit rate</a:t>
            </a:r>
          </a:p>
          <a:p>
            <a:r>
              <a:rPr kumimoji="1" lang="en" altLang="zh-CN" dirty="0"/>
              <a:t>and on the right, it is a video file transcoded by TSC encoding, it also has a resolution of 1080p, but the bit rate is only 1.4M</a:t>
            </a:r>
          </a:p>
          <a:p>
            <a:r>
              <a:rPr kumimoji="1" lang="en-US" altLang="zh-CN" dirty="0"/>
              <a:t>We can play and experience.</a:t>
            </a:r>
          </a:p>
          <a:p>
            <a:r>
              <a:rPr kumimoji="1" lang="en-US" altLang="zh-CN" dirty="0"/>
              <a:t>Ok</a:t>
            </a:r>
            <a:r>
              <a:rPr kumimoji="1" lang="zh-CN" altLang="en-US" dirty="0"/>
              <a:t>，</a:t>
            </a:r>
            <a:r>
              <a:rPr kumimoji="1" lang="en-US" altLang="zh-CN" dirty="0"/>
              <a:t>let's watch another video</a:t>
            </a:r>
          </a:p>
          <a:p>
            <a:r>
              <a:rPr kumimoji="1" lang="en" altLang="zh-CN" dirty="0"/>
              <a:t>We can see that there is no difference in picture quality under subjective viewing experience, but the bit rate can be reduced by more than 70%</a:t>
            </a:r>
          </a:p>
          <a:p>
            <a:r>
              <a:rPr kumimoji="1" lang="en" altLang="zh-CN" dirty="0"/>
              <a:t>So it can help customer save a lot of CDN and storage cost.</a:t>
            </a:r>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14</a:t>
            </a:fld>
            <a:endParaRPr kumimoji="1" lang="zh-CN" altLang="en-US"/>
          </a:p>
        </p:txBody>
      </p:sp>
    </p:spTree>
    <p:extLst>
      <p:ext uri="{BB962C8B-B14F-4D97-AF65-F5344CB8AC3E}">
        <p14:creationId xmlns:p14="http://schemas.microsoft.com/office/powerpoint/2010/main" val="409219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a another core function of </a:t>
            </a:r>
            <a:r>
              <a:rPr kumimoji="1" lang="en-US" altLang="zh-CN" dirty="0" err="1"/>
              <a:t>vod</a:t>
            </a:r>
            <a:r>
              <a:rPr kumimoji="1" lang="zh-CN" altLang="en-US" dirty="0"/>
              <a:t>， </a:t>
            </a:r>
            <a:r>
              <a:rPr kumimoji="1" lang="en-US" altLang="zh-CN" dirty="0"/>
              <a:t>media asset intelligence, which provides features of content audit, analysis and recognition base on the powerful AI capabilities of Tencent Cloud</a:t>
            </a:r>
          </a:p>
          <a:p>
            <a:endParaRPr lang="en" altLang="zh-CN" dirty="0">
              <a:effectLst/>
            </a:endParaRPr>
          </a:p>
          <a:p>
            <a:r>
              <a:rPr lang="en" altLang="zh-CN" dirty="0">
                <a:effectLst/>
              </a:rPr>
              <a:t>The content audit feature can help you effectively recognize non-compliant content (pornographic, violent, and political) in images, text in images, and audio. </a:t>
            </a:r>
          </a:p>
          <a:p>
            <a:r>
              <a:rPr lang="en" altLang="zh-CN" dirty="0">
                <a:effectLst/>
              </a:rPr>
              <a:t>Based on advanced speech, text, and image recognition algorithms and models, VOD’s content audit feature delivers industry-leading recognition accuracy, helping you ensure content compliance.</a:t>
            </a:r>
          </a:p>
          <a:p>
            <a:endParaRPr kumimoji="1" lang="en" altLang="zh-CN" dirty="0">
              <a:effectLst/>
            </a:endParaRPr>
          </a:p>
          <a:p>
            <a:r>
              <a:rPr kumimoji="1" lang="en" altLang="zh-CN" dirty="0">
                <a:effectLst/>
              </a:rPr>
              <a:t>Content analysis ability provided can categorize, tagging and choose covers for content intelligently.</a:t>
            </a:r>
          </a:p>
          <a:p>
            <a:endParaRPr kumimoji="1" lang="en" altLang="zh-CN" dirty="0">
              <a:effectLst/>
            </a:endParaRPr>
          </a:p>
          <a:p>
            <a:r>
              <a:rPr kumimoji="1" lang="en-US" altLang="zh-CN" dirty="0"/>
              <a:t>About Content recognition capability,</a:t>
            </a:r>
            <a:r>
              <a:rPr lang="en" altLang="zh-CN" b="0" i="0" dirty="0">
                <a:solidFill>
                  <a:srgbClr val="333333"/>
                </a:solidFill>
                <a:effectLst/>
                <a:latin typeface="Inter"/>
              </a:rPr>
              <a:t> which support face, speech, text recognition, it helps you quickly recognize faces in a video, including the frames a person appears in and the coordinates of the areas of the face. And checks for text and keywords in speech content or video image. And also support marks the position of opening part, closing part in the progress bar, which named opening and closing part recognition.</a:t>
            </a:r>
          </a:p>
          <a:p>
            <a:endParaRPr lang="en" altLang="zh-CN" b="0" i="0" dirty="0">
              <a:solidFill>
                <a:srgbClr val="333333"/>
              </a:solidFill>
              <a:effectLst/>
              <a:latin typeface="Inter"/>
            </a:endParaRP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15</a:t>
            </a:fld>
            <a:endParaRPr kumimoji="1" lang="zh-CN" altLang="en-US"/>
          </a:p>
        </p:txBody>
      </p:sp>
    </p:spTree>
    <p:extLst>
      <p:ext uri="{BB962C8B-B14F-4D97-AF65-F5344CB8AC3E}">
        <p14:creationId xmlns:p14="http://schemas.microsoft.com/office/powerpoint/2010/main" val="805570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In terms of media content security</a:t>
            </a:r>
            <a:r>
              <a:rPr kumimoji="1" lang="zh-CN" altLang="en-US" dirty="0"/>
              <a:t>， </a:t>
            </a:r>
            <a:r>
              <a:rPr kumimoji="1" lang="en-US" altLang="zh-CN" dirty="0" err="1"/>
              <a:t>vod</a:t>
            </a:r>
            <a:r>
              <a:rPr kumimoji="1" lang="en-US" altLang="zh-CN" dirty="0"/>
              <a:t> provides comprehensive media security protection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media industry, </a:t>
            </a:r>
            <a:r>
              <a:rPr lang="en" altLang="zh-CN" sz="1200" dirty="0">
                <a:latin typeface="+mn-ea"/>
              </a:rPr>
              <a:t>The main forms of media asset security infringement are </a:t>
            </a:r>
            <a:r>
              <a:rPr lang="en" altLang="zh-CN" sz="1200" b="0" dirty="0">
                <a:latin typeface="+mn-ea"/>
              </a:rPr>
              <a:t>hotlinking, cracking and piracy. Like hotlinking, the playback </a:t>
            </a:r>
            <a:r>
              <a:rPr lang="en" altLang="zh-CN" sz="1200" b="0" dirty="0" err="1">
                <a:latin typeface="+mn-ea"/>
              </a:rPr>
              <a:t>url</a:t>
            </a:r>
            <a:r>
              <a:rPr lang="en" altLang="zh-CN" sz="1200" b="0" dirty="0">
                <a:latin typeface="+mn-ea"/>
              </a:rPr>
              <a:t> is linked and played at other sites, cracking means the encrypted video is cracked and spread. And piracy is mainly reflected in screen recording software transcription or camera shooting.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200" b="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dirty="0" err="1">
                <a:latin typeface="+mn-ea"/>
              </a:rPr>
              <a:t>Vod</a:t>
            </a:r>
            <a:r>
              <a:rPr lang="en" altLang="zh-CN" sz="1200" b="0" dirty="0">
                <a:latin typeface="+mn-ea"/>
              </a:rPr>
              <a:t> fully protects media assets through anti-leech, video encryption, watermarking and DRM</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dirty="0">
                <a:latin typeface="+mn-ea"/>
              </a:rPr>
              <a:t>For each feature, like anti-leech, aims to solve the hotlink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dirty="0">
                <a:latin typeface="+mn-ea"/>
              </a:rPr>
              <a:t>For</a:t>
            </a:r>
            <a:r>
              <a:rPr lang="zh-CN" altLang="en-US" sz="1200" b="0" dirty="0">
                <a:latin typeface="+mn-ea"/>
              </a:rPr>
              <a:t> </a:t>
            </a:r>
            <a:r>
              <a:rPr lang="en-US" altLang="zh-CN" sz="1200" b="0" dirty="0">
                <a:latin typeface="+mn-ea"/>
              </a:rPr>
              <a:t>video encryption, it aims to tackles the cracking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mn-ea"/>
              </a:rPr>
              <a:t>For watermarking, the goal is to solve the piracy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mn-ea"/>
              </a:rPr>
              <a:t>For DRM, aims to solve the cracking, piracy issues.</a:t>
            </a:r>
            <a:endParaRPr lang="en" altLang="zh-CN" sz="1200" b="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200" b="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latin typeface="+mn-ea"/>
            </a:endParaRP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16</a:t>
            </a:fld>
            <a:endParaRPr kumimoji="1" lang="zh-CN" altLang="en-US"/>
          </a:p>
        </p:txBody>
      </p:sp>
    </p:spTree>
    <p:extLst>
      <p:ext uri="{BB962C8B-B14F-4D97-AF65-F5344CB8AC3E}">
        <p14:creationId xmlns:p14="http://schemas.microsoft.com/office/powerpoint/2010/main" val="121875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On this page showed </a:t>
            </a:r>
            <a:r>
              <a:rPr kumimoji="1" lang="en-US" altLang="zh-CN" dirty="0" err="1"/>
              <a:t>vod</a:t>
            </a:r>
            <a:r>
              <a:rPr kumimoji="1" lang="en-US" altLang="zh-CN" dirty="0"/>
              <a:t> product architecture</a:t>
            </a:r>
          </a:p>
          <a:p>
            <a:r>
              <a:rPr kumimoji="1" lang="en" altLang="zh-CN" dirty="0"/>
              <a:t>We can understand it from the perspective of video production, upload, storage and processing, distribution, and playback.</a:t>
            </a:r>
          </a:p>
          <a:p>
            <a:r>
              <a:rPr kumimoji="1" lang="en" altLang="zh-CN" dirty="0"/>
              <a:t>This is somewhat similar to the product overview, we can skip it</a:t>
            </a:r>
          </a:p>
          <a:p>
            <a:endParaRPr kumimoji="1" lang="en" altLang="zh-CN" dirty="0"/>
          </a:p>
          <a:p>
            <a:r>
              <a:rPr kumimoji="1" lang="en" altLang="zh-CN" dirty="0"/>
              <a:t>In video production end, after video production, we can upload video by app server, app client, also can through live record to </a:t>
            </a:r>
            <a:r>
              <a:rPr kumimoji="1" lang="en" altLang="zh-CN" dirty="0" err="1"/>
              <a:t>vod</a:t>
            </a:r>
            <a:r>
              <a:rPr kumimoji="1" lang="en" altLang="zh-CN" dirty="0"/>
              <a:t> </a:t>
            </a:r>
          </a:p>
          <a:p>
            <a:endParaRPr kumimoji="1" lang="en" altLang="zh-CN" dirty="0"/>
          </a:p>
          <a:p>
            <a:r>
              <a:rPr kumimoji="1" lang="en" altLang="zh-CN" dirty="0"/>
              <a:t>For media storage phase, here you can transcode and intelligently process the video.</a:t>
            </a:r>
          </a:p>
          <a:p>
            <a:endParaRPr kumimoji="1" lang="en" altLang="zh-CN" dirty="0"/>
          </a:p>
          <a:p>
            <a:r>
              <a:rPr kumimoji="1" lang="en" altLang="zh-CN" dirty="0"/>
              <a:t>during media distribution</a:t>
            </a:r>
            <a:r>
              <a:rPr kumimoji="1" lang="zh-CN" altLang="en-US" dirty="0"/>
              <a:t>， </a:t>
            </a:r>
            <a:r>
              <a:rPr kumimoji="1" lang="en" altLang="zh-CN" dirty="0"/>
              <a:t>We can provide a smooth viewing experience with low latency and high reliability</a:t>
            </a:r>
            <a:r>
              <a:rPr kumimoji="1" lang="zh-CN" altLang="en-US" dirty="0"/>
              <a:t> </a:t>
            </a:r>
            <a:r>
              <a:rPr kumimoji="1" lang="en-US" altLang="zh-CN" dirty="0"/>
              <a:t>by Acceleration nodes all over the world</a:t>
            </a:r>
          </a:p>
          <a:p>
            <a:r>
              <a:rPr kumimoji="1" lang="en" altLang="zh-CN" dirty="0"/>
              <a:t>Similarly, various playback devices such as App client and browser are also supported on the playback side</a:t>
            </a:r>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17</a:t>
            </a:fld>
            <a:endParaRPr kumimoji="1" lang="zh-CN" altLang="en-US"/>
          </a:p>
        </p:txBody>
      </p:sp>
    </p:spTree>
    <p:extLst>
      <p:ext uri="{BB962C8B-B14F-4D97-AF65-F5344CB8AC3E}">
        <p14:creationId xmlns:p14="http://schemas.microsoft.com/office/powerpoint/2010/main" val="311111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As this table shows</a:t>
            </a:r>
            <a:r>
              <a:rPr kumimoji="1" lang="zh-CN" altLang="en-US" dirty="0"/>
              <a:t>， </a:t>
            </a:r>
            <a:r>
              <a:rPr kumimoji="1" lang="en-US" altLang="zh-CN" dirty="0"/>
              <a:t>compared with other cloud service providers</a:t>
            </a:r>
          </a:p>
          <a:p>
            <a:r>
              <a:rPr kumimoji="1" lang="en-US" altLang="zh-CN" dirty="0"/>
              <a:t>we can see </a:t>
            </a:r>
            <a:r>
              <a:rPr kumimoji="1" lang="en-US" altLang="zh-CN" dirty="0" err="1"/>
              <a:t>Vod</a:t>
            </a:r>
            <a:r>
              <a:rPr kumimoji="1" lang="en-US" altLang="zh-CN" dirty="0"/>
              <a:t> has absolute advantage over other providers in terms of quality, cost, security and features</a:t>
            </a: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18</a:t>
            </a:fld>
            <a:endParaRPr kumimoji="1" lang="zh-CN" altLang="en-US"/>
          </a:p>
        </p:txBody>
      </p:sp>
    </p:spTree>
    <p:extLst>
      <p:ext uri="{BB962C8B-B14F-4D97-AF65-F5344CB8AC3E}">
        <p14:creationId xmlns:p14="http://schemas.microsoft.com/office/powerpoint/2010/main" val="2102213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we all known</a:t>
            </a:r>
            <a:r>
              <a:rPr lang="zh-CN" altLang="en-US" dirty="0"/>
              <a:t>，</a:t>
            </a:r>
            <a:r>
              <a:rPr kumimoji="1" lang="en-US" altLang="zh-CN" sz="1200" dirty="0">
                <a:latin typeface="腾讯体 W7" panose="020C08030202040F0204" pitchFamily="34" charset="-122"/>
                <a:ea typeface="腾讯体 W7" panose="020C08030202040F0204" pitchFamily="34" charset="-122"/>
              </a:rPr>
              <a:t>Long videos are widely used in fields like Online Education, video platforms and OTT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latin typeface="腾讯体 W7" panose="020C08030202040F0204" pitchFamily="34" charset="-122"/>
                <a:ea typeface="腾讯体 W7" panose="020C08030202040F0204" pitchFamily="34" charset="-122"/>
              </a:rPr>
              <a:t>For this scenarios, </a:t>
            </a:r>
            <a:r>
              <a:rPr kumimoji="1" lang="en-US" altLang="zh-CN" sz="1200" dirty="0" err="1">
                <a:latin typeface="腾讯体 W7" panose="020C08030202040F0204" pitchFamily="34" charset="-122"/>
                <a:ea typeface="腾讯体 W7" panose="020C08030202040F0204" pitchFamily="34" charset="-122"/>
              </a:rPr>
              <a:t>vod</a:t>
            </a:r>
            <a:r>
              <a:rPr kumimoji="1" lang="en-US" altLang="zh-CN" sz="1200" dirty="0">
                <a:latin typeface="腾讯体 W7" panose="020C08030202040F0204" pitchFamily="34" charset="-122"/>
                <a:ea typeface="腾讯体 W7" panose="020C08030202040F0204" pitchFamily="34" charset="-122"/>
              </a:rPr>
              <a:t> provides a one-stop solution including</a:t>
            </a:r>
          </a:p>
          <a:p>
            <a:endParaRPr lang="zh-CN" altLang="en-US" dirty="0"/>
          </a:p>
        </p:txBody>
      </p:sp>
      <p:sp>
        <p:nvSpPr>
          <p:cNvPr id="4" name="灯片编号占位符 3"/>
          <p:cNvSpPr>
            <a:spLocks noGrp="1"/>
          </p:cNvSpPr>
          <p:nvPr>
            <p:ph type="sldNum" sz="quarter" idx="5"/>
          </p:nvPr>
        </p:nvSpPr>
        <p:spPr/>
        <p:txBody>
          <a:bodyPr/>
          <a:lstStyle/>
          <a:p>
            <a:fld id="{DCF800FD-2B50-3D4F-9886-DAA391708887}" type="slidenum">
              <a:rPr kumimoji="1" lang="zh-CN" altLang="en-US" smtClean="0"/>
              <a:t>19</a:t>
            </a:fld>
            <a:endParaRPr kumimoji="1" lang="zh-CN" altLang="en-US"/>
          </a:p>
        </p:txBody>
      </p:sp>
    </p:spTree>
    <p:extLst>
      <p:ext uri="{BB962C8B-B14F-4D97-AF65-F5344CB8AC3E}">
        <p14:creationId xmlns:p14="http://schemas.microsoft.com/office/powerpoint/2010/main" val="366673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1474462e3e3_0_13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 what kind of customers </a:t>
            </a:r>
            <a:r>
              <a:rPr lang="en-US" dirty="0" err="1"/>
              <a:t>vod</a:t>
            </a:r>
            <a:r>
              <a:rPr lang="en-US" dirty="0"/>
              <a:t> serve, we have 3 main scenarios.</a:t>
            </a:r>
          </a:p>
          <a:p>
            <a:pPr marL="228600" lvl="0" indent="-228600" algn="l" rtl="0">
              <a:spcBef>
                <a:spcPts val="0"/>
              </a:spcBef>
              <a:spcAft>
                <a:spcPts val="0"/>
              </a:spcAft>
              <a:buAutoNum type="arabicPeriod"/>
            </a:pPr>
            <a:r>
              <a:rPr lang="en-US" dirty="0"/>
              <a:t>Long video business, like online education and online streaming platforms, </a:t>
            </a:r>
            <a:r>
              <a:rPr lang="en-US" dirty="0" err="1"/>
              <a:t>ott</a:t>
            </a:r>
            <a:r>
              <a:rPr lang="en-US" dirty="0"/>
              <a:t> platforms , they have lots of media assets, and face the content piracy problem. We have smart cold storage, media processing and DRM solution for them</a:t>
            </a:r>
          </a:p>
          <a:p>
            <a:pPr marL="228600" lvl="0" indent="-228600" algn="l" rtl="0">
              <a:spcBef>
                <a:spcPts val="0"/>
              </a:spcBef>
              <a:spcAft>
                <a:spcPts val="0"/>
              </a:spcAft>
              <a:buAutoNum type="arabicPeriod"/>
            </a:pPr>
            <a:r>
              <a:rPr lang="en-US" dirty="0"/>
              <a:t>Short video business, like e-commerce or social media like </a:t>
            </a:r>
            <a:r>
              <a:rPr lang="en-US" dirty="0" err="1"/>
              <a:t>tiktok</a:t>
            </a:r>
            <a:r>
              <a:rPr lang="en-US" dirty="0"/>
              <a:t>, the content is made by users all from the world, we have </a:t>
            </a:r>
            <a:r>
              <a:rPr lang="en-US" dirty="0" err="1"/>
              <a:t>ugsv</a:t>
            </a:r>
            <a:r>
              <a:rPr lang="en-US" dirty="0"/>
              <a:t> </a:t>
            </a:r>
            <a:r>
              <a:rPr lang="en-US" dirty="0" err="1"/>
              <a:t>sdk</a:t>
            </a:r>
            <a:r>
              <a:rPr lang="en-US" dirty="0"/>
              <a:t> </a:t>
            </a:r>
            <a:r>
              <a:rPr lang="en-US" dirty="0" err="1"/>
              <a:t>quic</a:t>
            </a:r>
            <a:r>
              <a:rPr lang="en-US" dirty="0"/>
              <a:t> upload and TSC transcoding solutions for them</a:t>
            </a:r>
          </a:p>
          <a:p>
            <a:pPr marL="228600" lvl="0" indent="-228600" algn="l" rtl="0">
              <a:spcBef>
                <a:spcPts val="0"/>
              </a:spcBef>
              <a:spcAft>
                <a:spcPts val="0"/>
              </a:spcAft>
              <a:buAutoNum type="arabicPeriod"/>
            </a:pPr>
            <a:r>
              <a:rPr lang="en-US" dirty="0"/>
              <a:t>Live to VOD, almost all live streaming platforms will have playback requirements, like online education, video game platform, sports games, with time shifting playback  or real time clip and live recording </a:t>
            </a:r>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And then for each scenario, I'll introduce a customer use case, help us to get some clue about how to use </a:t>
            </a:r>
            <a:r>
              <a:rPr lang="en-US" dirty="0" err="1"/>
              <a:t>vod</a:t>
            </a:r>
            <a:r>
              <a:rPr lang="en-US" dirty="0"/>
              <a:t> to solve customer business needs.</a:t>
            </a:r>
          </a:p>
        </p:txBody>
      </p:sp>
      <p:sp>
        <p:nvSpPr>
          <p:cNvPr id="1648" name="Google Shape;1648;g1474462e3e3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09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 use case is online education platform-</a:t>
            </a:r>
            <a:r>
              <a:rPr kumimoji="1" lang="en-US" altLang="zh-CN" dirty="0" err="1"/>
              <a:t>tencent</a:t>
            </a:r>
            <a:r>
              <a:rPr kumimoji="1" lang="en-US" altLang="zh-CN" dirty="0"/>
              <a:t> classroom, it is </a:t>
            </a:r>
            <a:r>
              <a:rPr kumimoji="1" lang="en-US" altLang="zh-CN" sz="1200" dirty="0">
                <a:latin typeface="+mn-ea"/>
              </a:rPr>
              <a:t>a vocational education video platform</a:t>
            </a:r>
            <a:r>
              <a:rPr kumimoji="1" lang="zh-CN" altLang="en-US" sz="1200" dirty="0">
                <a:latin typeface="+mn-ea"/>
              </a:rPr>
              <a:t>，</a:t>
            </a:r>
            <a:r>
              <a:rPr kumimoji="1" lang="en-US" altLang="zh-CN" sz="1200" dirty="0">
                <a:latin typeface="+mn-ea"/>
              </a:rPr>
              <a:t>and the course resources come from teachers</a:t>
            </a:r>
          </a:p>
          <a:p>
            <a:r>
              <a:rPr kumimoji="1" lang="en-US" altLang="zh-CN" sz="1200" dirty="0">
                <a:latin typeface="+mn-ea"/>
              </a:rPr>
              <a:t>After the teachers record the course on the terminal, they will face the following challenges: upload success rate, the cost of video storage is high, and it cannot adapt to the smooth playback experience of various network environments, and it is also easy to be pirated.</a:t>
            </a:r>
          </a:p>
          <a:p>
            <a:r>
              <a:rPr kumimoji="1" lang="en-US" altLang="zh-CN" sz="1200" dirty="0">
                <a:latin typeface="+mn-ea"/>
              </a:rPr>
              <a:t>These challenges can be overcome by the SDK, transcoding, security protection, smart cold and other processing capabilities provided</a:t>
            </a:r>
            <a:r>
              <a:rPr kumimoji="1" lang="zh-CN" altLang="en-US" sz="1200" dirty="0">
                <a:latin typeface="+mn-ea"/>
              </a:rPr>
              <a:t> </a:t>
            </a:r>
            <a:r>
              <a:rPr kumimoji="1" lang="en-US" altLang="zh-CN" sz="1200" dirty="0">
                <a:latin typeface="+mn-ea"/>
              </a:rPr>
              <a:t>by </a:t>
            </a:r>
            <a:r>
              <a:rPr kumimoji="1" lang="en-US" altLang="zh-CN" sz="1200" dirty="0" err="1">
                <a:latin typeface="+mn-ea"/>
              </a:rPr>
              <a:t>vod</a:t>
            </a:r>
            <a:r>
              <a:rPr kumimoji="1" lang="en-US" altLang="zh-CN" sz="1200" dirty="0">
                <a:latin typeface="+mn-ea"/>
              </a:rPr>
              <a:t> </a:t>
            </a:r>
          </a:p>
          <a:p>
            <a:r>
              <a:rPr kumimoji="1" lang="en-US" altLang="zh-CN" sz="1200" dirty="0">
                <a:latin typeface="+mn-ea"/>
              </a:rPr>
              <a:t>In the end, customers not only save costs, but also provide end users with a stable and smooth viewing experience</a:t>
            </a: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21</a:t>
            </a:fld>
            <a:endParaRPr kumimoji="1" lang="zh-CN" altLang="en-US"/>
          </a:p>
        </p:txBody>
      </p:sp>
    </p:spTree>
    <p:extLst>
      <p:ext uri="{BB962C8B-B14F-4D97-AF65-F5344CB8AC3E}">
        <p14:creationId xmlns:p14="http://schemas.microsoft.com/office/powerpoint/2010/main" val="1154313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second use case is </a:t>
            </a:r>
            <a:r>
              <a:rPr lang="en-US" altLang="zh-CN" sz="1200" kern="0" dirty="0">
                <a:solidFill>
                  <a:srgbClr val="000000"/>
                </a:solidFill>
              </a:rPr>
              <a:t>E-commerce-</a:t>
            </a:r>
            <a:r>
              <a:rPr lang="en-US" altLang="zh-CN" sz="1200" kern="0" dirty="0" err="1">
                <a:solidFill>
                  <a:srgbClr val="000000"/>
                </a:solidFill>
              </a:rPr>
              <a:t>Dianping</a:t>
            </a:r>
            <a:r>
              <a:rPr lang="en-US" altLang="zh-CN" sz="1200" kern="0" dirty="0">
                <a:solidFill>
                  <a:srgbClr val="000000"/>
                </a:solidFill>
              </a:rPr>
              <a:t>, a China's top e-commerce platform. </a:t>
            </a:r>
          </a:p>
          <a:p>
            <a:r>
              <a:rPr kumimoji="1" lang="en-US" altLang="zh-CN" sz="1200" dirty="0">
                <a:latin typeface="+mn-ea"/>
              </a:rPr>
              <a:t>Promotional videos of merchants and experience videos of consumers can be uploaded to VOD through the APP</a:t>
            </a:r>
          </a:p>
          <a:p>
            <a:endParaRPr lang="en-US" altLang="zh-CN" sz="1200" kern="0" dirty="0">
              <a:solidFill>
                <a:srgbClr val="000000"/>
              </a:solidFill>
            </a:endParaRPr>
          </a:p>
          <a:p>
            <a:r>
              <a:rPr lang="en-US" altLang="zh-CN" sz="1200" kern="0" dirty="0">
                <a:solidFill>
                  <a:srgbClr val="000000"/>
                </a:solidFill>
              </a:rPr>
              <a:t>Their needs are screenshots, making animations cover and high-definition low-bitrate</a:t>
            </a:r>
            <a:endParaRPr kumimoji="1" lang="en-US" altLang="zh-CN" dirty="0"/>
          </a:p>
          <a:p>
            <a:r>
              <a:rPr kumimoji="1" lang="en" altLang="zh-CN" dirty="0"/>
              <a:t>With the help of VOD media processing, top speed codec, smart auditing capabilities, </a:t>
            </a:r>
            <a:r>
              <a:rPr kumimoji="1" lang="en-US" altLang="zh-CN" sz="1200" dirty="0" err="1">
                <a:latin typeface="+mn-ea"/>
              </a:rPr>
              <a:t>Dianping</a:t>
            </a:r>
            <a:r>
              <a:rPr kumimoji="1" lang="en-US" altLang="zh-CN" sz="1200" dirty="0">
                <a:latin typeface="+mn-ea"/>
              </a:rPr>
              <a:t> takes a screenshot of the video and uses it as video cover </a:t>
            </a:r>
            <a:r>
              <a:rPr kumimoji="1" lang="en-US" altLang="zh-CN" sz="1200" dirty="0" err="1">
                <a:latin typeface="+mn-ea"/>
              </a:rPr>
              <a:t>easly</a:t>
            </a:r>
            <a:r>
              <a:rPr kumimoji="1" lang="en-US" altLang="zh-CN" sz="1200" dirty="0">
                <a:latin typeface="+mn-ea"/>
              </a:rPr>
              <a:t>. They can also convert video to WEBP animation effectively.</a:t>
            </a:r>
          </a:p>
          <a:p>
            <a:r>
              <a:rPr kumimoji="1" lang="en-US" altLang="zh-CN" sz="1200" dirty="0">
                <a:latin typeface="+mn-ea"/>
              </a:rPr>
              <a:t>At the same time, the video will be transcoded to different resolutions using TSC, so as to achieve high-quality and low-bit rate during distribution, and saving a lots of CDN</a:t>
            </a:r>
            <a:r>
              <a:rPr kumimoji="1" lang="zh-CN" altLang="en-US" sz="1200" dirty="0">
                <a:latin typeface="+mn-ea"/>
              </a:rPr>
              <a:t> </a:t>
            </a:r>
            <a:r>
              <a:rPr kumimoji="1" lang="en-US" altLang="zh-CN" sz="1200" dirty="0">
                <a:latin typeface="+mn-ea"/>
              </a:rPr>
              <a:t>cost.</a:t>
            </a:r>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22</a:t>
            </a:fld>
            <a:endParaRPr kumimoji="1" lang="zh-CN" altLang="en-US"/>
          </a:p>
        </p:txBody>
      </p:sp>
    </p:spTree>
    <p:extLst>
      <p:ext uri="{BB962C8B-B14F-4D97-AF65-F5344CB8AC3E}">
        <p14:creationId xmlns:p14="http://schemas.microsoft.com/office/powerpoint/2010/main" val="475015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last use case is Live streaming-</a:t>
            </a:r>
            <a:r>
              <a:rPr kumimoji="1" lang="en-US" altLang="zh-CN" dirty="0" err="1"/>
              <a:t>Douyu</a:t>
            </a:r>
            <a:r>
              <a:rPr kumimoji="1" lang="en-US" altLang="zh-CN" dirty="0"/>
              <a:t>, a Larger game live streaming platform in China.</a:t>
            </a:r>
          </a:p>
          <a:p>
            <a:r>
              <a:rPr kumimoji="1" lang="en-US" altLang="zh-CN" sz="1200" dirty="0">
                <a:latin typeface="+mn-ea"/>
              </a:rPr>
              <a:t>Game host or event operator will record the live streaming to VOD, then the platform needs multi-resolution transcoding, smart screenshots, and content audit capabilities.</a:t>
            </a:r>
          </a:p>
          <a:p>
            <a:r>
              <a:rPr kumimoji="1" lang="en-US" altLang="zh-CN" sz="1200" dirty="0">
                <a:latin typeface="+mn-ea"/>
              </a:rPr>
              <a:t>Live recording to </a:t>
            </a:r>
            <a:r>
              <a:rPr kumimoji="1" lang="en-US" altLang="zh-CN" sz="1200" dirty="0" err="1">
                <a:latin typeface="+mn-ea"/>
              </a:rPr>
              <a:t>vod</a:t>
            </a:r>
            <a:r>
              <a:rPr kumimoji="1" lang="en-US" altLang="zh-CN" sz="1200" dirty="0">
                <a:latin typeface="+mn-ea"/>
              </a:rPr>
              <a:t> through cloud live streaming, and transcoding, media processing such as screenshot, clipping, and smart audit capabilities provided by </a:t>
            </a:r>
            <a:r>
              <a:rPr kumimoji="1" lang="en-US" altLang="zh-CN" sz="1200" dirty="0" err="1">
                <a:latin typeface="+mn-ea"/>
              </a:rPr>
              <a:t>vod</a:t>
            </a:r>
            <a:br>
              <a:rPr kumimoji="1" lang="en-US" altLang="zh-CN" sz="1200" dirty="0">
                <a:latin typeface="+mn-ea"/>
              </a:rPr>
            </a:br>
            <a:r>
              <a:rPr kumimoji="1" lang="en-US" altLang="zh-CN" sz="1200" dirty="0" err="1">
                <a:latin typeface="+mn-ea"/>
              </a:rPr>
              <a:t>douyu</a:t>
            </a:r>
            <a:r>
              <a:rPr kumimoji="1" lang="en-US" altLang="zh-CN" sz="1200" dirty="0">
                <a:latin typeface="+mn-ea"/>
              </a:rPr>
              <a:t> can judge whether the video is compliant based on the screenshot effectively and distribution these videos with a lower cost.</a:t>
            </a: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23</a:t>
            </a:fld>
            <a:endParaRPr kumimoji="1" lang="zh-CN" altLang="en-US"/>
          </a:p>
        </p:txBody>
      </p:sp>
    </p:spTree>
    <p:extLst>
      <p:ext uri="{BB962C8B-B14F-4D97-AF65-F5344CB8AC3E}">
        <p14:creationId xmlns:p14="http://schemas.microsoft.com/office/powerpoint/2010/main" val="266397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AE6F1-9E86-DC41-B12F-4B8D95960782}" type="slidenum">
              <a:rPr lang="en-US" smtClean="0"/>
              <a:t>3</a:t>
            </a:fld>
            <a:endParaRPr lang="en-US"/>
          </a:p>
        </p:txBody>
      </p:sp>
    </p:spTree>
    <p:extLst>
      <p:ext uri="{BB962C8B-B14F-4D97-AF65-F5344CB8AC3E}">
        <p14:creationId xmlns:p14="http://schemas.microsoft.com/office/powerpoint/2010/main" val="160906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4</a:t>
            </a:fld>
            <a:endParaRPr kumimoji="1" lang="zh-CN" altLang="en-US"/>
          </a:p>
        </p:txBody>
      </p:sp>
    </p:spTree>
    <p:extLst>
      <p:ext uri="{BB962C8B-B14F-4D97-AF65-F5344CB8AC3E}">
        <p14:creationId xmlns:p14="http://schemas.microsoft.com/office/powerpoint/2010/main" val="426226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content includes the following 5 parts</a:t>
            </a:r>
            <a:r>
              <a:rPr kumimoji="1" lang="zh-CN" altLang="en-US" dirty="0"/>
              <a:t>，</a:t>
            </a:r>
            <a:r>
              <a:rPr kumimoji="1" lang="en-US" altLang="zh-CN" dirty="0"/>
              <a:t>which are</a:t>
            </a:r>
            <a:r>
              <a:rPr kumimoji="1" lang="zh-CN" altLang="en-US" dirty="0"/>
              <a:t>：</a:t>
            </a:r>
            <a:endParaRPr kumimoji="1" lang="en-US" altLang="zh-CN" dirty="0"/>
          </a:p>
          <a:p>
            <a:r>
              <a:rPr kumimoji="1" lang="en-US" altLang="zh-CN" dirty="0"/>
              <a:t>Overview about the product</a:t>
            </a:r>
          </a:p>
          <a:p>
            <a:r>
              <a:rPr kumimoji="1" lang="en-US" altLang="zh-CN" dirty="0"/>
              <a:t>Common business challenges</a:t>
            </a:r>
          </a:p>
          <a:p>
            <a:r>
              <a:rPr kumimoji="1" lang="en-US" altLang="zh-CN" dirty="0"/>
              <a:t>Brief introduction to core features</a:t>
            </a:r>
          </a:p>
          <a:p>
            <a:r>
              <a:rPr kumimoji="1" lang="en" altLang="zh-CN" dirty="0"/>
              <a:t>Solutions for some common scenarios</a:t>
            </a:r>
            <a:endParaRPr kumimoji="1" lang="en-US" altLang="zh-CN" dirty="0"/>
          </a:p>
          <a:p>
            <a:r>
              <a:rPr kumimoji="1" lang="en-US" altLang="zh-CN" dirty="0"/>
              <a:t>Product Architecture</a:t>
            </a:r>
          </a:p>
          <a:p>
            <a:r>
              <a:rPr kumimoji="1" lang="en-US" altLang="zh-CN" dirty="0"/>
              <a:t>Success customer cases.</a:t>
            </a:r>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5</a:t>
            </a:fld>
            <a:endParaRPr kumimoji="1" lang="zh-CN" altLang="en-US"/>
          </a:p>
        </p:txBody>
      </p:sp>
    </p:spTree>
    <p:extLst>
      <p:ext uri="{BB962C8B-B14F-4D97-AF65-F5344CB8AC3E}">
        <p14:creationId xmlns:p14="http://schemas.microsoft.com/office/powerpoint/2010/main" val="95005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 let’s look at product overview.</a:t>
            </a:r>
          </a:p>
          <a:p>
            <a:r>
              <a:rPr kumimoji="1" lang="en-US" altLang="zh-CN" dirty="0"/>
              <a:t>As you can see on this page, </a:t>
            </a:r>
            <a:r>
              <a:rPr lang="en-US" altLang="zh-CN" dirty="0" err="1"/>
              <a:t>vod</a:t>
            </a:r>
            <a:r>
              <a:rPr lang="en-US" altLang="zh-CN" dirty="0"/>
              <a:t> is an end to end </a:t>
            </a:r>
            <a:r>
              <a:rPr lang="en-US" altLang="zh-CN" dirty="0" err="1"/>
              <a:t>paas</a:t>
            </a:r>
            <a:r>
              <a:rPr lang="en-US" altLang="zh-CN" dirty="0"/>
              <a:t> solution for media industry, which support full-link</a:t>
            </a:r>
            <a:r>
              <a:rPr lang="zh-CN" altLang="en-US" dirty="0"/>
              <a:t> </a:t>
            </a:r>
            <a:r>
              <a:rPr lang="en" altLang="zh-CN" dirty="0"/>
              <a:t>capabilities such as</a:t>
            </a:r>
            <a:r>
              <a:rPr lang="zh-CN" altLang="en-US" dirty="0"/>
              <a:t> </a:t>
            </a:r>
            <a:r>
              <a:rPr kumimoji="1" lang="en-US" altLang="zh-CN" sz="1200" dirty="0">
                <a:latin typeface="腾讯体 W7" panose="020C08030202040F0204" pitchFamily="34" charset="-122"/>
                <a:ea typeface="腾讯体 W7" panose="020C08030202040F0204" pitchFamily="34" charset="-122"/>
              </a:rPr>
              <a:t>Uploading, Storage, Media Asset Management, Media Processing, Accelerated Distribution and Media Player.</a:t>
            </a:r>
          </a:p>
          <a:p>
            <a:r>
              <a:rPr lang="en-US" altLang="zh-CN" dirty="0"/>
              <a:t>For upload, we provide server/client upload </a:t>
            </a:r>
            <a:r>
              <a:rPr lang="en-US" altLang="zh-CN" dirty="0" err="1"/>
              <a:t>sdk</a:t>
            </a:r>
            <a:r>
              <a:rPr lang="en-US" altLang="zh-CN" dirty="0"/>
              <a:t> which can let users create videos, live recording, and upload acceleration ,which can improve the upload success rate in poor network condition</a:t>
            </a:r>
            <a:r>
              <a:rPr kumimoji="1" lang="en-US" altLang="zh-CN" sz="1200" dirty="0">
                <a:latin typeface="腾讯体 W7" panose="020C08030202040F0204" pitchFamily="34" charset="-122"/>
                <a:ea typeface="腾讯体 W7" panose="020C08030202040F0204" pitchFamily="34" charset="-122"/>
              </a:rPr>
              <a:t>. </a:t>
            </a:r>
          </a:p>
          <a:p>
            <a:r>
              <a:rPr kumimoji="1" lang="en-US" altLang="zh-CN" sz="1200" dirty="0">
                <a:latin typeface="腾讯体 W7" panose="020C08030202040F0204" pitchFamily="34" charset="-122"/>
                <a:ea typeface="腾讯体 W7" panose="020C08030202040F0204" pitchFamily="34" charset="-122"/>
              </a:rPr>
              <a:t>And then storage, </a:t>
            </a:r>
            <a:r>
              <a:rPr lang="en-US" altLang="zh-CN" dirty="0"/>
              <a:t>we have media management and multi level labels, also we have great feature like smart cold storage to help reduce the storage cost.</a:t>
            </a:r>
            <a:r>
              <a:rPr lang="zh-CN" altLang="en-US" dirty="0"/>
              <a:t> </a:t>
            </a:r>
            <a:endParaRPr lang="en-US" altLang="zh-CN" dirty="0"/>
          </a:p>
          <a:p>
            <a:r>
              <a:rPr lang="en-US" altLang="zh-CN" dirty="0"/>
              <a:t>For media processing, we have TSC transcoding which is the best in the industry, and also we have DRM solution</a:t>
            </a:r>
            <a:r>
              <a:rPr lang="zh-CN" altLang="en-US" dirty="0"/>
              <a:t> </a:t>
            </a:r>
            <a:r>
              <a:rPr lang="en-US" altLang="zh-CN" dirty="0"/>
              <a:t>which prevent stealing and provide copyright protection, as well as Video AI features</a:t>
            </a:r>
          </a:p>
          <a:p>
            <a:r>
              <a:rPr lang="en-US" altLang="zh-CN" dirty="0"/>
              <a:t>for media distribution, with </a:t>
            </a:r>
            <a:r>
              <a:rPr lang="en-US" altLang="zh-CN" dirty="0" err="1"/>
              <a:t>vod</a:t>
            </a:r>
            <a:r>
              <a:rPr lang="en-US" altLang="zh-CN" dirty="0"/>
              <a:t> </a:t>
            </a:r>
            <a:r>
              <a:rPr lang="en-US" altLang="zh-CN" dirty="0" err="1"/>
              <a:t>cdn</a:t>
            </a:r>
            <a:r>
              <a:rPr lang="en-US" altLang="zh-CN" dirty="0"/>
              <a:t> acceleration. And advanced features like access control and bandwidth limitation.</a:t>
            </a:r>
          </a:p>
          <a:p>
            <a:r>
              <a:rPr lang="en-US" altLang="zh-CN" dirty="0"/>
              <a:t>And for media playback, we have multi terminal super player </a:t>
            </a:r>
            <a:r>
              <a:rPr lang="en-US" altLang="zh-CN" dirty="0" err="1"/>
              <a:t>sdk</a:t>
            </a:r>
            <a:r>
              <a:rPr lang="en-US" altLang="zh-CN" dirty="0"/>
              <a:t>, support all client platforms, together with video encryption and quality monitoring. </a:t>
            </a:r>
          </a:p>
          <a:p>
            <a:endParaRPr lang="en-US" altLang="zh-CN" dirty="0"/>
          </a:p>
          <a:p>
            <a:r>
              <a:rPr lang="en-US" altLang="zh-CN" dirty="0"/>
              <a:t>We also cover a wide range of business scenarios</a:t>
            </a:r>
            <a:r>
              <a:rPr lang="zh-CN" altLang="en-US" dirty="0"/>
              <a:t> </a:t>
            </a:r>
            <a:r>
              <a:rPr lang="en-US" altLang="zh-CN" dirty="0"/>
              <a:t>like </a:t>
            </a:r>
            <a:r>
              <a:rPr kumimoji="1" lang="en-US" altLang="zh-CN" sz="1200" dirty="0">
                <a:latin typeface="腾讯体 W7" panose="020C08030202040F0204" pitchFamily="34" charset="-122"/>
                <a:ea typeface="腾讯体 W7" panose="020C08030202040F0204" pitchFamily="34" charset="-122"/>
              </a:rPr>
              <a:t>Online Education, E-Commerce, Entertainment and so on.</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6</a:t>
            </a:fld>
            <a:endParaRPr kumimoji="1" lang="zh-CN" altLang="en-US"/>
          </a:p>
        </p:txBody>
      </p:sp>
    </p:spTree>
    <p:extLst>
      <p:ext uri="{BB962C8B-B14F-4D97-AF65-F5344CB8AC3E}">
        <p14:creationId xmlns:p14="http://schemas.microsoft.com/office/powerpoint/2010/main" val="199808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Next, let’s look at business challenges. In media industry, we often face the following pain points such as Quality Issues, High Cost, Security problems, Need of Advanced Features.</a:t>
            </a:r>
          </a:p>
          <a:p>
            <a:r>
              <a:rPr kumimoji="1" lang="en" altLang="zh-CN" dirty="0"/>
              <a:t>For Quality issues like Play</a:t>
            </a:r>
            <a:r>
              <a:rPr kumimoji="1" lang="zh-CN" altLang="en-US" dirty="0"/>
              <a:t> </a:t>
            </a:r>
            <a:r>
              <a:rPr kumimoji="1" lang="en" altLang="zh-CN" dirty="0"/>
              <a:t>Caton</a:t>
            </a:r>
            <a:r>
              <a:rPr kumimoji="1" lang="zh-CN" altLang="en-US" dirty="0"/>
              <a:t>，</a:t>
            </a:r>
            <a:r>
              <a:rPr kumimoji="1" lang="en-US" altLang="zh-CN" dirty="0"/>
              <a:t>and upload performance.</a:t>
            </a:r>
            <a:r>
              <a:rPr kumimoji="1" lang="zh-CN" altLang="en-US" dirty="0"/>
              <a:t> </a:t>
            </a:r>
            <a:r>
              <a:rPr kumimoji="1" lang="en-US" altLang="zh-CN" dirty="0"/>
              <a:t>We can provide High quality through End-to-end network and protocol optimized quality.</a:t>
            </a:r>
          </a:p>
          <a:p>
            <a:r>
              <a:rPr kumimoji="1" lang="en-US" altLang="zh-CN" dirty="0"/>
              <a:t>For Hight cost, like </a:t>
            </a:r>
            <a:r>
              <a:rPr kumimoji="1" lang="en-US" altLang="zh-CN" dirty="0" err="1"/>
              <a:t>Storage,transcoding</a:t>
            </a:r>
            <a:r>
              <a:rPr kumimoji="1" lang="en-US" altLang="zh-CN" dirty="0"/>
              <a:t> and distribution, we can lower cost by reduce storage, distribution cost through core transcoding functions.</a:t>
            </a:r>
          </a:p>
          <a:p>
            <a:r>
              <a:rPr kumimoji="1" lang="en-US" altLang="zh-CN" dirty="0"/>
              <a:t>We also provide high security by anti-leech and DRM protection.</a:t>
            </a:r>
          </a:p>
          <a:p>
            <a:r>
              <a:rPr kumimoji="1" lang="en-US" altLang="zh-CN" dirty="0"/>
              <a:t>We have a range of abilities to meet advanced features requirements such as media searching, tagging and scenario-based solutions.</a:t>
            </a:r>
          </a:p>
          <a:p>
            <a:r>
              <a:rPr kumimoji="1" lang="en-US" altLang="zh-CN" dirty="0"/>
              <a:t>In conclusion, </a:t>
            </a:r>
            <a:r>
              <a:rPr kumimoji="1" lang="en-US" altLang="zh-CN" dirty="0" err="1"/>
              <a:t>tencent</a:t>
            </a:r>
            <a:r>
              <a:rPr kumimoji="1" lang="en-US" altLang="zh-CN" dirty="0"/>
              <a:t> </a:t>
            </a:r>
            <a:r>
              <a:rPr kumimoji="1" lang="en-US" altLang="zh-CN" dirty="0" err="1"/>
              <a:t>vod</a:t>
            </a:r>
            <a:r>
              <a:rPr kumimoji="1" lang="en-US" altLang="zh-CN" dirty="0"/>
              <a:t> has absolute advantage over similar </a:t>
            </a:r>
            <a:r>
              <a:rPr kumimoji="1" lang="en-US" altLang="zh-CN" dirty="0" err="1"/>
              <a:t>vod</a:t>
            </a:r>
            <a:r>
              <a:rPr kumimoji="1" lang="en-US" altLang="zh-CN" dirty="0"/>
              <a:t> products and tackles industry pain points effectively.</a:t>
            </a: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7</a:t>
            </a:fld>
            <a:endParaRPr kumimoji="1" lang="zh-CN" altLang="en-US"/>
          </a:p>
        </p:txBody>
      </p:sp>
    </p:spTree>
    <p:extLst>
      <p:ext uri="{BB962C8B-B14F-4D97-AF65-F5344CB8AC3E}">
        <p14:creationId xmlns:p14="http://schemas.microsoft.com/office/powerpoint/2010/main" val="289701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you can see, Here is our upload capabilities, a core function, we can provide multiple upload approaches with high quality includes upload from client or server, and also support fully terminal and multi language </a:t>
            </a:r>
            <a:r>
              <a:rPr kumimoji="1" lang="en-US" altLang="zh-CN" dirty="0" err="1"/>
              <a:t>sdk</a:t>
            </a:r>
            <a:r>
              <a:rPr kumimoji="1" lang="en-US" altLang="zh-CN" dirty="0"/>
              <a:t> to help reduce access costs.</a:t>
            </a:r>
          </a:p>
          <a:p>
            <a:r>
              <a:rPr kumimoji="1" lang="en-US" altLang="zh-CN" dirty="0"/>
              <a:t>Our </a:t>
            </a:r>
            <a:r>
              <a:rPr kumimoji="1" lang="en-US" altLang="zh-CN" dirty="0" err="1"/>
              <a:t>vod</a:t>
            </a:r>
            <a:r>
              <a:rPr kumimoji="1" lang="en-US" altLang="zh-CN" dirty="0"/>
              <a:t> products have competitive advantages</a:t>
            </a:r>
            <a:r>
              <a:rPr kumimoji="1" lang="zh-CN" altLang="en-US" dirty="0"/>
              <a:t>：</a:t>
            </a:r>
            <a:r>
              <a:rPr kumimoji="1" lang="en-US" altLang="zh-CN" dirty="0"/>
              <a:t>like flexible approaches support upload from console, client, server and third-party URLS, as well as record live stream to </a:t>
            </a:r>
            <a:r>
              <a:rPr kumimoji="1" lang="en-US" altLang="zh-CN" dirty="0" err="1"/>
              <a:t>vod</a:t>
            </a:r>
            <a:br>
              <a:rPr kumimoji="1" lang="en-US" altLang="zh-CN" dirty="0"/>
            </a:br>
            <a:r>
              <a:rPr kumimoji="1" lang="en-US" altLang="zh-CN" dirty="0"/>
              <a:t>We also provide full-terminal </a:t>
            </a:r>
            <a:r>
              <a:rPr kumimoji="1" lang="en-US" altLang="zh-CN" dirty="0" err="1"/>
              <a:t>sdk</a:t>
            </a:r>
            <a:r>
              <a:rPr kumimoji="1" lang="en-US" altLang="zh-CN" dirty="0"/>
              <a:t> capabilities for all platforms including </a:t>
            </a:r>
            <a:r>
              <a:rPr kumimoji="1" lang="en-US" altLang="zh-CN" dirty="0" err="1"/>
              <a:t>ios</a:t>
            </a:r>
            <a:r>
              <a:rPr kumimoji="1" lang="en-US" altLang="zh-CN" dirty="0"/>
              <a:t>, android, web and </a:t>
            </a:r>
            <a:r>
              <a:rPr kumimoji="1" lang="en-US" altLang="zh-CN" dirty="0" err="1"/>
              <a:t>wechat</a:t>
            </a:r>
            <a:r>
              <a:rPr kumimoji="1" lang="en-US" altLang="zh-CN" dirty="0"/>
              <a:t> mini program</a:t>
            </a:r>
          </a:p>
          <a:p>
            <a:r>
              <a:rPr kumimoji="1" lang="en-US" altLang="zh-CN" dirty="0"/>
              <a:t>At the same time, The market-leading UGC upload solution with recognized quality ensured service stability and reliability.</a:t>
            </a:r>
          </a:p>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8</a:t>
            </a:fld>
            <a:endParaRPr kumimoji="1" lang="zh-CN" altLang="en-US"/>
          </a:p>
        </p:txBody>
      </p:sp>
    </p:spTree>
    <p:extLst>
      <p:ext uri="{BB962C8B-B14F-4D97-AF65-F5344CB8AC3E}">
        <p14:creationId xmlns:p14="http://schemas.microsoft.com/office/powerpoint/2010/main" val="299764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 showed on this page, Media asset management is one of our core abilities, compared to </a:t>
            </a:r>
          </a:p>
          <a:p>
            <a:r>
              <a:rPr kumimoji="1" lang="en-US" altLang="zh-CN" dirty="0"/>
              <a:t>simple object storage solution that only have basic features like media storage, and difficultly handling multi-file format media like HLS/DASH, and multi-standard video management is complex.</a:t>
            </a:r>
          </a:p>
          <a:p>
            <a:r>
              <a:rPr kumimoji="1" lang="en-US" altLang="zh-CN" dirty="0"/>
              <a:t>The ability of media asset management provided by </a:t>
            </a:r>
            <a:r>
              <a:rPr kumimoji="1" lang="en-US" altLang="zh-CN" dirty="0" err="1"/>
              <a:t>vod</a:t>
            </a:r>
            <a:r>
              <a:rPr kumimoji="1" lang="en-US" altLang="zh-CN" dirty="0"/>
              <a:t>, In addition to standard storage capabilities</a:t>
            </a:r>
            <a:r>
              <a:rPr kumimoji="1" lang="zh-CN" altLang="en-US" dirty="0"/>
              <a:t> </a:t>
            </a:r>
            <a:r>
              <a:rPr kumimoji="1" lang="en-US" altLang="zh-CN" dirty="0"/>
              <a:t>like store files in different regions, also provide more than storage </a:t>
            </a:r>
            <a:r>
              <a:rPr kumimoji="1" lang="en-US" altLang="zh-CN" dirty="0" err="1"/>
              <a:t>capbilities</a:t>
            </a:r>
            <a:r>
              <a:rPr kumimoji="1" lang="en-US" altLang="zh-CN" dirty="0"/>
              <a:t>: classification which add categories/tags to videos to easy to manage and search, </a:t>
            </a:r>
          </a:p>
          <a:p>
            <a:r>
              <a:rPr kumimoji="1" lang="en-US" altLang="zh-CN" dirty="0"/>
              <a:t>media search which support look up files by name, type, tag, source, as well as the ability of the progress bar to display keyframes information.</a:t>
            </a:r>
          </a:p>
          <a:p>
            <a:r>
              <a:rPr kumimoji="1" lang="en-US" altLang="zh-CN" dirty="0"/>
              <a:t>So, These rich features and visual configuration capability make management for media file much easier.</a:t>
            </a:r>
          </a:p>
          <a:p>
            <a:endParaRPr kumimoji="1" lang="zh-CN" altLang="en-US" dirty="0"/>
          </a:p>
        </p:txBody>
      </p:sp>
      <p:sp>
        <p:nvSpPr>
          <p:cNvPr id="4" name="灯片编号占位符 3"/>
          <p:cNvSpPr>
            <a:spLocks noGrp="1"/>
          </p:cNvSpPr>
          <p:nvPr>
            <p:ph type="sldNum" sz="quarter" idx="5"/>
          </p:nvPr>
        </p:nvSpPr>
        <p:spPr/>
        <p:txBody>
          <a:bodyPr/>
          <a:lstStyle/>
          <a:p>
            <a:fld id="{9B126F35-CB4D-634E-8334-BC89828C185A}" type="slidenum">
              <a:rPr kumimoji="1" lang="zh-CN" altLang="en-US" smtClean="0"/>
              <a:t>9</a:t>
            </a:fld>
            <a:endParaRPr kumimoji="1" lang="zh-CN" altLang="en-US"/>
          </a:p>
        </p:txBody>
      </p:sp>
    </p:spTree>
    <p:extLst>
      <p:ext uri="{BB962C8B-B14F-4D97-AF65-F5344CB8AC3E}">
        <p14:creationId xmlns:p14="http://schemas.microsoft.com/office/powerpoint/2010/main" val="2343883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图文-单图1">
    <p:spTree>
      <p:nvGrpSpPr>
        <p:cNvPr id="1" name=""/>
        <p:cNvGrpSpPr/>
        <p:nvPr/>
      </p:nvGrpSpPr>
      <p:grpSpPr>
        <a:xfrm>
          <a:off x="0" y="0"/>
          <a:ext cx="0" cy="0"/>
          <a:chOff x="0" y="0"/>
          <a:chExt cx="0" cy="0"/>
        </a:xfrm>
      </p:grpSpPr>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4952355"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buFontTx/>
              <a:buNone/>
              <a:defRPr lang="zh-CN" altLang="en-US" sz="800">
                <a:solidFill>
                  <a:schemeClr val="bg1"/>
                </a:solidFill>
              </a:defRPr>
            </a:lvl1pPr>
          </a:lstStyle>
          <a:p>
            <a:pPr lvl="0" algn="ctr"/>
            <a:r>
              <a:rPr kumimoji="1" lang="zh-CN" altLang="en-US" dirty="0"/>
              <a:t>点击添加图片</a:t>
            </a:r>
          </a:p>
        </p:txBody>
      </p:sp>
      <p:sp>
        <p:nvSpPr>
          <p:cNvPr id="21" name="文本占位符 20">
            <a:extLst>
              <a:ext uri="{FF2B5EF4-FFF2-40B4-BE49-F238E27FC236}">
                <a16:creationId xmlns:a16="http://schemas.microsoft.com/office/drawing/2014/main" id="{65D89592-18DA-D542-ACD8-B580340DD649}"/>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E0909082-C6DF-C94F-AB7A-F399DA7580B9}"/>
              </a:ext>
            </a:extLst>
          </p:cNvPr>
          <p:cNvSpPr>
            <a:spLocks noGrp="1"/>
          </p:cNvSpPr>
          <p:nvPr>
            <p:ph type="body" sz="quarter" idx="26" hasCustomPrompt="1"/>
          </p:nvPr>
        </p:nvSpPr>
        <p:spPr>
          <a:xfrm>
            <a:off x="5461724"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24" name="文本占位符 20">
            <a:extLst>
              <a:ext uri="{FF2B5EF4-FFF2-40B4-BE49-F238E27FC236}">
                <a16:creationId xmlns:a16="http://schemas.microsoft.com/office/drawing/2014/main" id="{3EF2CD6D-B2E2-7549-BCBD-BAEB86337CA5}"/>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7" name="文本占位符 20">
            <a:extLst>
              <a:ext uri="{FF2B5EF4-FFF2-40B4-BE49-F238E27FC236}">
                <a16:creationId xmlns:a16="http://schemas.microsoft.com/office/drawing/2014/main" id="{B74D12FC-6220-864F-BCC8-721A38A776C9}"/>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3" name="文本占位符 20">
            <a:extLst>
              <a:ext uri="{FF2B5EF4-FFF2-40B4-BE49-F238E27FC236}">
                <a16:creationId xmlns:a16="http://schemas.microsoft.com/office/drawing/2014/main" id="{4F5B606F-D677-9B4A-B52E-A56E182CF993}"/>
              </a:ext>
            </a:extLst>
          </p:cNvPr>
          <p:cNvSpPr>
            <a:spLocks noGrp="1"/>
          </p:cNvSpPr>
          <p:nvPr>
            <p:ph type="body" sz="quarter" idx="36" hasCustomPrompt="1"/>
          </p:nvPr>
        </p:nvSpPr>
        <p:spPr>
          <a:xfrm>
            <a:off x="426966" y="3968660"/>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4" name="文本占位符 20">
            <a:extLst>
              <a:ext uri="{FF2B5EF4-FFF2-40B4-BE49-F238E27FC236}">
                <a16:creationId xmlns:a16="http://schemas.microsoft.com/office/drawing/2014/main" id="{90271A85-BC20-BF42-8F3F-43C0402DDC8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8820741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文-三图1">
    <p:spTree>
      <p:nvGrpSpPr>
        <p:cNvPr id="1" name=""/>
        <p:cNvGrpSpPr/>
        <p:nvPr/>
      </p:nvGrpSpPr>
      <p:grpSpPr>
        <a:xfrm>
          <a:off x="0" y="0"/>
          <a:ext cx="0" cy="0"/>
          <a:chOff x="0" y="0"/>
          <a:chExt cx="0" cy="0"/>
        </a:xfrm>
      </p:grpSpPr>
      <p:sp>
        <p:nvSpPr>
          <p:cNvPr id="12" name="文本占位符 3">
            <a:extLst>
              <a:ext uri="{FF2B5EF4-FFF2-40B4-BE49-F238E27FC236}">
                <a16:creationId xmlns:a16="http://schemas.microsoft.com/office/drawing/2014/main" id="{4DD6B5D7-C546-8140-86FC-86FF2E0D4509}"/>
              </a:ext>
            </a:extLst>
          </p:cNvPr>
          <p:cNvSpPr>
            <a:spLocks noGrp="1"/>
          </p:cNvSpPr>
          <p:nvPr>
            <p:ph type="body" sz="quarter" idx="24" hasCustomPrompt="1"/>
          </p:nvPr>
        </p:nvSpPr>
        <p:spPr>
          <a:xfrm>
            <a:off x="539099"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8" name="文本占位符 3">
            <a:extLst>
              <a:ext uri="{FF2B5EF4-FFF2-40B4-BE49-F238E27FC236}">
                <a16:creationId xmlns:a16="http://schemas.microsoft.com/office/drawing/2014/main" id="{6538CB21-B3F1-F845-83D8-36774745B7CF}"/>
              </a:ext>
            </a:extLst>
          </p:cNvPr>
          <p:cNvSpPr>
            <a:spLocks noGrp="1"/>
          </p:cNvSpPr>
          <p:nvPr>
            <p:ph type="body" sz="quarter" idx="23" hasCustomPrompt="1"/>
          </p:nvPr>
        </p:nvSpPr>
        <p:spPr>
          <a:xfrm>
            <a:off x="1024369"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6">
            <a:extLst>
              <a:ext uri="{FF2B5EF4-FFF2-40B4-BE49-F238E27FC236}">
                <a16:creationId xmlns:a16="http://schemas.microsoft.com/office/drawing/2014/main" id="{16F0DABE-0188-C646-ACEC-E9540C1D3DBE}"/>
              </a:ext>
            </a:extLst>
          </p:cNvPr>
          <p:cNvSpPr>
            <a:spLocks noGrp="1"/>
          </p:cNvSpPr>
          <p:nvPr>
            <p:ph type="pic" sz="quarter"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6">
            <a:extLst>
              <a:ext uri="{FF2B5EF4-FFF2-40B4-BE49-F238E27FC236}">
                <a16:creationId xmlns:a16="http://schemas.microsoft.com/office/drawing/2014/main" id="{12A91C85-AC8B-0348-AA29-17D6ED21FCD3}"/>
              </a:ext>
            </a:extLst>
          </p:cNvPr>
          <p:cNvSpPr>
            <a:spLocks noGrp="1"/>
          </p:cNvSpPr>
          <p:nvPr>
            <p:ph type="pic" sz="quarter" idx="13" hasCustomPrompt="1"/>
          </p:nvPr>
        </p:nvSpPr>
        <p:spPr>
          <a:xfrm>
            <a:off x="8284471"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24E6E2C6-22F4-ED4F-8D8D-A9D9073EBD1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5" name="文本占位符 3">
            <a:extLst>
              <a:ext uri="{FF2B5EF4-FFF2-40B4-BE49-F238E27FC236}">
                <a16:creationId xmlns:a16="http://schemas.microsoft.com/office/drawing/2014/main" id="{5ABB388D-2C5B-C043-A47E-9591149F1384}"/>
              </a:ext>
            </a:extLst>
          </p:cNvPr>
          <p:cNvSpPr>
            <a:spLocks noGrp="1"/>
          </p:cNvSpPr>
          <p:nvPr>
            <p:ph type="body" sz="quarter" idx="25" hasCustomPrompt="1"/>
          </p:nvPr>
        </p:nvSpPr>
        <p:spPr>
          <a:xfrm>
            <a:off x="4339640"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F6997C-6539-0E45-8B2B-2D3D98C7B78E}"/>
              </a:ext>
            </a:extLst>
          </p:cNvPr>
          <p:cNvSpPr>
            <a:spLocks noGrp="1"/>
          </p:cNvSpPr>
          <p:nvPr>
            <p:ph type="body" sz="quarter" idx="26" hasCustomPrompt="1"/>
          </p:nvPr>
        </p:nvSpPr>
        <p:spPr>
          <a:xfrm>
            <a:off x="4813551"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7" name="文本占位符 3">
            <a:extLst>
              <a:ext uri="{FF2B5EF4-FFF2-40B4-BE49-F238E27FC236}">
                <a16:creationId xmlns:a16="http://schemas.microsoft.com/office/drawing/2014/main" id="{E0101124-8F23-D846-B219-4307B1AE0271}"/>
              </a:ext>
            </a:extLst>
          </p:cNvPr>
          <p:cNvSpPr>
            <a:spLocks noGrp="1"/>
          </p:cNvSpPr>
          <p:nvPr>
            <p:ph type="body" sz="quarter" idx="27" hasCustomPrompt="1"/>
          </p:nvPr>
        </p:nvSpPr>
        <p:spPr>
          <a:xfrm>
            <a:off x="8168187"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8" name="文本占位符 3">
            <a:extLst>
              <a:ext uri="{FF2B5EF4-FFF2-40B4-BE49-F238E27FC236}">
                <a16:creationId xmlns:a16="http://schemas.microsoft.com/office/drawing/2014/main" id="{BE0108B4-72F4-984E-9CB1-2BC6D8576CFC}"/>
              </a:ext>
            </a:extLst>
          </p:cNvPr>
          <p:cNvSpPr>
            <a:spLocks noGrp="1"/>
          </p:cNvSpPr>
          <p:nvPr>
            <p:ph type="body" sz="quarter" idx="28" hasCustomPrompt="1"/>
          </p:nvPr>
        </p:nvSpPr>
        <p:spPr>
          <a:xfrm>
            <a:off x="8642146"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266378641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文-三图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CDF73DF9-07D1-1A4D-927F-7591126EFD7C}"/>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FF54204E-750B-2849-AAF9-F09CE6190D86}"/>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662A750A-D359-3B42-A0AC-019BB4F2EDF4}"/>
              </a:ext>
            </a:extLst>
          </p:cNvPr>
          <p:cNvSpPr>
            <a:spLocks noGrp="1"/>
          </p:cNvSpPr>
          <p:nvPr>
            <p:ph type="pic" sz="quarter" idx="14" hasCustomPrompt="1"/>
          </p:nvPr>
        </p:nvSpPr>
        <p:spPr>
          <a:xfrm>
            <a:off x="9133840" y="176066"/>
            <a:ext cx="2910043"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1F13D3DC-037F-A248-82D1-D9D56D14909E}"/>
              </a:ext>
            </a:extLst>
          </p:cNvPr>
          <p:cNvSpPr>
            <a:spLocks noGrp="1"/>
          </p:cNvSpPr>
          <p:nvPr>
            <p:ph type="pic" sz="quarter"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7FCC6A0-5EA8-234C-BAF4-A5EBC621F099}"/>
              </a:ext>
            </a:extLst>
          </p:cNvPr>
          <p:cNvSpPr>
            <a:spLocks noGrp="1"/>
          </p:cNvSpPr>
          <p:nvPr>
            <p:ph type="pic" sz="quarter" idx="16" hasCustomPrompt="1"/>
          </p:nvPr>
        </p:nvSpPr>
        <p:spPr>
          <a:xfrm>
            <a:off x="9133840" y="3488363"/>
            <a:ext cx="2910043" cy="31964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文本占位符 3">
            <a:extLst>
              <a:ext uri="{FF2B5EF4-FFF2-40B4-BE49-F238E27FC236}">
                <a16:creationId xmlns:a16="http://schemas.microsoft.com/office/drawing/2014/main" id="{80D05831-8B5B-BC45-AF62-B5D1277A376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6874152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文-三图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C9C7C23-C6B7-3A46-9A01-43E9234D0ADB}"/>
              </a:ext>
            </a:extLst>
          </p:cNvPr>
          <p:cNvSpPr>
            <a:spLocks noGrp="1"/>
          </p:cNvSpPr>
          <p:nvPr>
            <p:ph type="pic" sz="quarter" idx="14" hasCustomPrompt="1"/>
          </p:nvPr>
        </p:nvSpPr>
        <p:spPr>
          <a:xfrm>
            <a:off x="6062548" y="3488365"/>
            <a:ext cx="5959090" cy="31935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F0BFB879-C87E-A443-80C6-E008645DF481}"/>
              </a:ext>
            </a:extLst>
          </p:cNvPr>
          <p:cNvSpPr>
            <a:spLocks noGrp="1"/>
          </p:cNvSpPr>
          <p:nvPr>
            <p:ph type="pic" sz="quarter" idx="15" hasCustomPrompt="1"/>
          </p:nvPr>
        </p:nvSpPr>
        <p:spPr>
          <a:xfrm>
            <a:off x="6062548" y="176064"/>
            <a:ext cx="2986110"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65D74A2-2D1E-1646-8628-045539BDDA69}"/>
              </a:ext>
            </a:extLst>
          </p:cNvPr>
          <p:cNvSpPr>
            <a:spLocks noGrp="1"/>
          </p:cNvSpPr>
          <p:nvPr>
            <p:ph type="pic" sz="quarter" idx="16" hasCustomPrompt="1"/>
          </p:nvPr>
        </p:nvSpPr>
        <p:spPr>
          <a:xfrm>
            <a:off x="9219022" y="176063"/>
            <a:ext cx="2802616" cy="31419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文本占位符 3">
            <a:extLst>
              <a:ext uri="{FF2B5EF4-FFF2-40B4-BE49-F238E27FC236}">
                <a16:creationId xmlns:a16="http://schemas.microsoft.com/office/drawing/2014/main" id="{B637B58B-8395-DF4A-B781-A578D34CEEA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827BD151-D62C-154B-AF0C-6539C2798E3D}"/>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1CEE5A27-36FC-A941-93F8-380CE6EBAD47}"/>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126715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文-四图1">
    <p:spTree>
      <p:nvGrpSpPr>
        <p:cNvPr id="1" name=""/>
        <p:cNvGrpSpPr/>
        <p:nvPr/>
      </p:nvGrpSpPr>
      <p:grpSpPr>
        <a:xfrm>
          <a:off x="0" y="0"/>
          <a:ext cx="0" cy="0"/>
          <a:chOff x="0" y="0"/>
          <a:chExt cx="0" cy="0"/>
        </a:xfrm>
      </p:grpSpPr>
      <p:sp>
        <p:nvSpPr>
          <p:cNvPr id="18" name="文本占位符 3">
            <a:extLst>
              <a:ext uri="{FF2B5EF4-FFF2-40B4-BE49-F238E27FC236}">
                <a16:creationId xmlns:a16="http://schemas.microsoft.com/office/drawing/2014/main" id="{68E1DED5-97D6-4B4A-AED8-6B32E642DB4B}"/>
              </a:ext>
            </a:extLst>
          </p:cNvPr>
          <p:cNvSpPr>
            <a:spLocks noGrp="1"/>
          </p:cNvSpPr>
          <p:nvPr>
            <p:ph type="body" sz="quarter" idx="25" hasCustomPrompt="1"/>
          </p:nvPr>
        </p:nvSpPr>
        <p:spPr>
          <a:xfrm>
            <a:off x="935721"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9" name="文本占位符 3">
            <a:extLst>
              <a:ext uri="{FF2B5EF4-FFF2-40B4-BE49-F238E27FC236}">
                <a16:creationId xmlns:a16="http://schemas.microsoft.com/office/drawing/2014/main" id="{AF393931-A70C-B045-B21D-CDAC4372C4DE}"/>
              </a:ext>
            </a:extLst>
          </p:cNvPr>
          <p:cNvSpPr>
            <a:spLocks noGrp="1"/>
          </p:cNvSpPr>
          <p:nvPr>
            <p:ph type="body" sz="quarter" idx="26" hasCustomPrompt="1"/>
          </p:nvPr>
        </p:nvSpPr>
        <p:spPr>
          <a:xfrm>
            <a:off x="1074808"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4" name="文本占位符 3">
            <a:extLst>
              <a:ext uri="{FF2B5EF4-FFF2-40B4-BE49-F238E27FC236}">
                <a16:creationId xmlns:a16="http://schemas.microsoft.com/office/drawing/2014/main" id="{DC470E06-A184-694A-BE1B-1F1EF9651747}"/>
              </a:ext>
            </a:extLst>
          </p:cNvPr>
          <p:cNvSpPr>
            <a:spLocks noGrp="1"/>
          </p:cNvSpPr>
          <p:nvPr>
            <p:ph type="body" sz="quarter" idx="27" hasCustomPrompt="1"/>
          </p:nvPr>
        </p:nvSpPr>
        <p:spPr>
          <a:xfrm>
            <a:off x="3531193"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95D5F807-D0E0-EC44-A47A-B4E7A83947C6}"/>
              </a:ext>
            </a:extLst>
          </p:cNvPr>
          <p:cNvSpPr>
            <a:spLocks noGrp="1"/>
          </p:cNvSpPr>
          <p:nvPr>
            <p:ph type="body" sz="quarter" idx="28" hasCustomPrompt="1"/>
          </p:nvPr>
        </p:nvSpPr>
        <p:spPr>
          <a:xfrm>
            <a:off x="3670280"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6" name="文本占位符 3">
            <a:extLst>
              <a:ext uri="{FF2B5EF4-FFF2-40B4-BE49-F238E27FC236}">
                <a16:creationId xmlns:a16="http://schemas.microsoft.com/office/drawing/2014/main" id="{95BE16FE-15C5-D84B-BD11-D69C99CF307A}"/>
              </a:ext>
            </a:extLst>
          </p:cNvPr>
          <p:cNvSpPr>
            <a:spLocks noGrp="1"/>
          </p:cNvSpPr>
          <p:nvPr>
            <p:ph type="body" sz="quarter" idx="29" hasCustomPrompt="1"/>
          </p:nvPr>
        </p:nvSpPr>
        <p:spPr>
          <a:xfrm>
            <a:off x="6131609"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CC6FF825-5AF9-BC4A-9A66-5B60B6AE8E4C}"/>
              </a:ext>
            </a:extLst>
          </p:cNvPr>
          <p:cNvSpPr>
            <a:spLocks noGrp="1"/>
          </p:cNvSpPr>
          <p:nvPr>
            <p:ph type="body" sz="quarter" idx="30" hasCustomPrompt="1"/>
          </p:nvPr>
        </p:nvSpPr>
        <p:spPr>
          <a:xfrm>
            <a:off x="6270696"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4EAF9097-8D44-C94B-AFAF-308C9A092EDC}"/>
              </a:ext>
            </a:extLst>
          </p:cNvPr>
          <p:cNvSpPr>
            <a:spLocks noGrp="1"/>
          </p:cNvSpPr>
          <p:nvPr>
            <p:ph type="body" sz="quarter" idx="31" hasCustomPrompt="1"/>
          </p:nvPr>
        </p:nvSpPr>
        <p:spPr>
          <a:xfrm>
            <a:off x="8725117"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C05278A5-B4F1-954B-A3CF-5517C18C4309}"/>
              </a:ext>
            </a:extLst>
          </p:cNvPr>
          <p:cNvSpPr>
            <a:spLocks noGrp="1"/>
          </p:cNvSpPr>
          <p:nvPr>
            <p:ph type="body" sz="quarter" idx="32" hasCustomPrompt="1"/>
          </p:nvPr>
        </p:nvSpPr>
        <p:spPr>
          <a:xfrm>
            <a:off x="8864204"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3" name="图片 2">
            <a:extLst>
              <a:ext uri="{FF2B5EF4-FFF2-40B4-BE49-F238E27FC236}">
                <a16:creationId xmlns:a16="http://schemas.microsoft.com/office/drawing/2014/main" id="{1B3AF1DA-E0D8-924B-8F43-79590FD28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4" name="灯片编号占位符 1">
            <a:extLst>
              <a:ext uri="{FF2B5EF4-FFF2-40B4-BE49-F238E27FC236}">
                <a16:creationId xmlns:a16="http://schemas.microsoft.com/office/drawing/2014/main" id="{4962DD0C-1383-6C40-9317-5C16CF53A230}"/>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5" name="Picture Placeholder 8">
            <a:extLst>
              <a:ext uri="{FF2B5EF4-FFF2-40B4-BE49-F238E27FC236}">
                <a16:creationId xmlns:a16="http://schemas.microsoft.com/office/drawing/2014/main" id="{803C8D85-F895-0742-8B3C-A14369D40718}"/>
              </a:ext>
            </a:extLst>
          </p:cNvPr>
          <p:cNvSpPr>
            <a:spLocks noGrp="1"/>
          </p:cNvSpPr>
          <p:nvPr>
            <p:ph type="pic" sz="quarter" idx="12" hasCustomPrompt="1"/>
          </p:nvPr>
        </p:nvSpPr>
        <p:spPr>
          <a:xfrm>
            <a:off x="103377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Picture Placeholder 8">
            <a:extLst>
              <a:ext uri="{FF2B5EF4-FFF2-40B4-BE49-F238E27FC236}">
                <a16:creationId xmlns:a16="http://schemas.microsoft.com/office/drawing/2014/main" id="{5AD1CBFD-D51C-AF43-B96C-BD095600BF6E}"/>
              </a:ext>
            </a:extLst>
          </p:cNvPr>
          <p:cNvSpPr>
            <a:spLocks noGrp="1"/>
          </p:cNvSpPr>
          <p:nvPr>
            <p:ph type="pic" sz="quarter" idx="13" hasCustomPrompt="1"/>
          </p:nvPr>
        </p:nvSpPr>
        <p:spPr>
          <a:xfrm>
            <a:off x="363156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CA859CAB-8D44-0647-913C-627924496E45}"/>
              </a:ext>
            </a:extLst>
          </p:cNvPr>
          <p:cNvSpPr>
            <a:spLocks noGrp="1"/>
          </p:cNvSpPr>
          <p:nvPr>
            <p:ph type="pic" sz="quarter" idx="14" hasCustomPrompt="1"/>
          </p:nvPr>
        </p:nvSpPr>
        <p:spPr>
          <a:xfrm>
            <a:off x="622935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9368F8AB-CCF8-0E45-8127-5F49E006E69D}"/>
              </a:ext>
            </a:extLst>
          </p:cNvPr>
          <p:cNvSpPr>
            <a:spLocks noGrp="1"/>
          </p:cNvSpPr>
          <p:nvPr>
            <p:ph type="pic" sz="quarter" idx="15" hasCustomPrompt="1"/>
          </p:nvPr>
        </p:nvSpPr>
        <p:spPr>
          <a:xfrm>
            <a:off x="882714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228577" indent="-228577"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0" name="文本占位符 3">
            <a:extLst>
              <a:ext uri="{FF2B5EF4-FFF2-40B4-BE49-F238E27FC236}">
                <a16:creationId xmlns:a16="http://schemas.microsoft.com/office/drawing/2014/main" id="{41E30E25-C521-BF4D-9A66-F9018AB4A25D}"/>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333548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文-四图2">
    <p:spTree>
      <p:nvGrpSpPr>
        <p:cNvPr id="1" name=""/>
        <p:cNvGrpSpPr/>
        <p:nvPr/>
      </p:nvGrpSpPr>
      <p:grpSpPr>
        <a:xfrm>
          <a:off x="0" y="0"/>
          <a:ext cx="0" cy="0"/>
          <a:chOff x="0" y="0"/>
          <a:chExt cx="0" cy="0"/>
        </a:xfrm>
      </p:grpSpPr>
      <p:sp>
        <p:nvSpPr>
          <p:cNvPr id="21" name="文本占位符 3">
            <a:extLst>
              <a:ext uri="{FF2B5EF4-FFF2-40B4-BE49-F238E27FC236}">
                <a16:creationId xmlns:a16="http://schemas.microsoft.com/office/drawing/2014/main" id="{55767F96-943B-4E49-8137-8F4A25736CB8}"/>
              </a:ext>
            </a:extLst>
          </p:cNvPr>
          <p:cNvSpPr>
            <a:spLocks noGrp="1"/>
          </p:cNvSpPr>
          <p:nvPr>
            <p:ph type="body" sz="quarter" idx="25" hasCustomPrompt="1"/>
          </p:nvPr>
        </p:nvSpPr>
        <p:spPr>
          <a:xfrm>
            <a:off x="3449404" y="1978064"/>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15DE3700-F972-7D44-8398-44FAAEEA4695}"/>
              </a:ext>
            </a:extLst>
          </p:cNvPr>
          <p:cNvSpPr>
            <a:spLocks noGrp="1"/>
          </p:cNvSpPr>
          <p:nvPr>
            <p:ph type="body" sz="quarter" idx="26" hasCustomPrompt="1"/>
          </p:nvPr>
        </p:nvSpPr>
        <p:spPr>
          <a:xfrm>
            <a:off x="3449404" y="231776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FA72A4C6-BC93-7C49-B506-A90BB5C8435C}"/>
              </a:ext>
            </a:extLst>
          </p:cNvPr>
          <p:cNvSpPr>
            <a:spLocks noGrp="1"/>
          </p:cNvSpPr>
          <p:nvPr>
            <p:ph type="body" sz="quarter" idx="27" hasCustomPrompt="1"/>
          </p:nvPr>
        </p:nvSpPr>
        <p:spPr>
          <a:xfrm>
            <a:off x="9303349" y="1976660"/>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D182F0C5-70F3-CF4D-AC4B-E56FE8D06648}"/>
              </a:ext>
            </a:extLst>
          </p:cNvPr>
          <p:cNvSpPr>
            <a:spLocks noGrp="1"/>
          </p:cNvSpPr>
          <p:nvPr>
            <p:ph type="body" sz="quarter" idx="28" hasCustomPrompt="1"/>
          </p:nvPr>
        </p:nvSpPr>
        <p:spPr>
          <a:xfrm>
            <a:off x="9303349" y="2316360"/>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5" name="文本占位符 3">
            <a:extLst>
              <a:ext uri="{FF2B5EF4-FFF2-40B4-BE49-F238E27FC236}">
                <a16:creationId xmlns:a16="http://schemas.microsoft.com/office/drawing/2014/main" id="{4AFA75C3-89A4-724B-98D2-031659E22DA0}"/>
              </a:ext>
            </a:extLst>
          </p:cNvPr>
          <p:cNvSpPr>
            <a:spLocks noGrp="1"/>
          </p:cNvSpPr>
          <p:nvPr>
            <p:ph type="body" sz="quarter" idx="29" hasCustomPrompt="1"/>
          </p:nvPr>
        </p:nvSpPr>
        <p:spPr>
          <a:xfrm>
            <a:off x="9303349" y="4286289"/>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6" name="文本占位符 3">
            <a:extLst>
              <a:ext uri="{FF2B5EF4-FFF2-40B4-BE49-F238E27FC236}">
                <a16:creationId xmlns:a16="http://schemas.microsoft.com/office/drawing/2014/main" id="{1806EB1A-F2E4-D14D-8C5D-8FDA59E39863}"/>
              </a:ext>
            </a:extLst>
          </p:cNvPr>
          <p:cNvSpPr>
            <a:spLocks noGrp="1"/>
          </p:cNvSpPr>
          <p:nvPr>
            <p:ph type="body" sz="quarter" idx="30" hasCustomPrompt="1"/>
          </p:nvPr>
        </p:nvSpPr>
        <p:spPr>
          <a:xfrm>
            <a:off x="9303349" y="4625989"/>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7" name="文本占位符 3">
            <a:extLst>
              <a:ext uri="{FF2B5EF4-FFF2-40B4-BE49-F238E27FC236}">
                <a16:creationId xmlns:a16="http://schemas.microsoft.com/office/drawing/2014/main" id="{097A918D-FCCE-3F4B-944A-5A9D8C3456A7}"/>
              </a:ext>
            </a:extLst>
          </p:cNvPr>
          <p:cNvSpPr>
            <a:spLocks noGrp="1"/>
          </p:cNvSpPr>
          <p:nvPr>
            <p:ph type="body" sz="quarter" idx="31" hasCustomPrompt="1"/>
          </p:nvPr>
        </p:nvSpPr>
        <p:spPr>
          <a:xfrm>
            <a:off x="3449404" y="4289241"/>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8" name="文本占位符 3">
            <a:extLst>
              <a:ext uri="{FF2B5EF4-FFF2-40B4-BE49-F238E27FC236}">
                <a16:creationId xmlns:a16="http://schemas.microsoft.com/office/drawing/2014/main" id="{BAEE9C41-026B-2441-BA32-847BBFD6A649}"/>
              </a:ext>
            </a:extLst>
          </p:cNvPr>
          <p:cNvSpPr>
            <a:spLocks noGrp="1"/>
          </p:cNvSpPr>
          <p:nvPr>
            <p:ph type="body" sz="quarter" idx="32" hasCustomPrompt="1"/>
          </p:nvPr>
        </p:nvSpPr>
        <p:spPr>
          <a:xfrm>
            <a:off x="3449404" y="4628941"/>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829805"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4" name="图片占位符 6">
            <a:extLst>
              <a:ext uri="{FF2B5EF4-FFF2-40B4-BE49-F238E27FC236}">
                <a16:creationId xmlns:a16="http://schemas.microsoft.com/office/drawing/2014/main" id="{C6C640E5-5F3E-B143-904E-13A139A27219}"/>
              </a:ext>
            </a:extLst>
          </p:cNvPr>
          <p:cNvSpPr>
            <a:spLocks noGrp="1"/>
          </p:cNvSpPr>
          <p:nvPr>
            <p:ph type="pic" sz="quarter" idx="14" hasCustomPrompt="1"/>
          </p:nvPr>
        </p:nvSpPr>
        <p:spPr>
          <a:xfrm>
            <a:off x="829805"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5" name="图片占位符 6">
            <a:extLst>
              <a:ext uri="{FF2B5EF4-FFF2-40B4-BE49-F238E27FC236}">
                <a16:creationId xmlns:a16="http://schemas.microsoft.com/office/drawing/2014/main" id="{53474B48-21C2-3148-9F1B-55480F40E5D1}"/>
              </a:ext>
            </a:extLst>
          </p:cNvPr>
          <p:cNvSpPr>
            <a:spLocks noGrp="1"/>
          </p:cNvSpPr>
          <p:nvPr>
            <p:ph type="pic" sz="quarter" idx="15" hasCustomPrompt="1"/>
          </p:nvPr>
        </p:nvSpPr>
        <p:spPr>
          <a:xfrm>
            <a:off x="6679057"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6" name="图片占位符 6">
            <a:extLst>
              <a:ext uri="{FF2B5EF4-FFF2-40B4-BE49-F238E27FC236}">
                <a16:creationId xmlns:a16="http://schemas.microsoft.com/office/drawing/2014/main" id="{7A691898-7B35-E74B-B1D8-B73E58C93175}"/>
              </a:ext>
            </a:extLst>
          </p:cNvPr>
          <p:cNvSpPr>
            <a:spLocks noGrp="1"/>
          </p:cNvSpPr>
          <p:nvPr>
            <p:ph type="pic" sz="quarter" idx="16" hasCustomPrompt="1"/>
          </p:nvPr>
        </p:nvSpPr>
        <p:spPr>
          <a:xfrm>
            <a:off x="6679057"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DE9101A6-4174-8847-AE8C-EFB5A56F5FC7}"/>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47949072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文-四图3">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5E395CCD-E508-4744-A14B-51F4DD5857D7}"/>
              </a:ext>
            </a:extLst>
          </p:cNvPr>
          <p:cNvSpPr>
            <a:spLocks noGrp="1"/>
          </p:cNvSpPr>
          <p:nvPr>
            <p:ph type="pic" sz="quarter" idx="14" hasCustomPrompt="1"/>
          </p:nvPr>
        </p:nvSpPr>
        <p:spPr>
          <a:xfrm>
            <a:off x="9212453" y="171309"/>
            <a:ext cx="2809185"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565853D2-96F5-5449-AD81-D832C300A130}"/>
              </a:ext>
            </a:extLst>
          </p:cNvPr>
          <p:cNvSpPr>
            <a:spLocks noGrp="1"/>
          </p:cNvSpPr>
          <p:nvPr>
            <p:ph type="pic" sz="quarter" idx="13" hasCustomPrompt="1"/>
          </p:nvPr>
        </p:nvSpPr>
        <p:spPr>
          <a:xfrm>
            <a:off x="6056725" y="3488365"/>
            <a:ext cx="2979542"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755E37C-CFF1-1049-89E8-C2A00755B9A7}"/>
              </a:ext>
            </a:extLst>
          </p:cNvPr>
          <p:cNvSpPr>
            <a:spLocks noGrp="1"/>
          </p:cNvSpPr>
          <p:nvPr>
            <p:ph type="pic" sz="quarter" idx="15" hasCustomPrompt="1"/>
          </p:nvPr>
        </p:nvSpPr>
        <p:spPr>
          <a:xfrm>
            <a:off x="6056725" y="171309"/>
            <a:ext cx="2979542"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6032AB03-98B3-FF4D-9F81-A35A6CB01E2A}"/>
              </a:ext>
            </a:extLst>
          </p:cNvPr>
          <p:cNvSpPr>
            <a:spLocks noGrp="1"/>
          </p:cNvSpPr>
          <p:nvPr>
            <p:ph type="pic" sz="quarter" idx="16" hasCustomPrompt="1"/>
          </p:nvPr>
        </p:nvSpPr>
        <p:spPr>
          <a:xfrm>
            <a:off x="9212453" y="3488363"/>
            <a:ext cx="2809185"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文本占位符 3">
            <a:extLst>
              <a:ext uri="{FF2B5EF4-FFF2-40B4-BE49-F238E27FC236}">
                <a16:creationId xmlns:a16="http://schemas.microsoft.com/office/drawing/2014/main" id="{7D3FD0F9-6E73-694D-897F-3A7766F89052}"/>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14">
            <a:extLst>
              <a:ext uri="{FF2B5EF4-FFF2-40B4-BE49-F238E27FC236}">
                <a16:creationId xmlns:a16="http://schemas.microsoft.com/office/drawing/2014/main" id="{EA1956A3-B2BB-B54A-8723-6F047785AEF1}"/>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2" name="文本占位符 10">
            <a:extLst>
              <a:ext uri="{FF2B5EF4-FFF2-40B4-BE49-F238E27FC236}">
                <a16:creationId xmlns:a16="http://schemas.microsoft.com/office/drawing/2014/main" id="{1A68F221-F9FF-454F-9E18-4B5A9495872E}"/>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60954464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文-四图4">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12E835-36E0-6745-929C-BECEA477D875}"/>
              </a:ext>
            </a:extLst>
          </p:cNvPr>
          <p:cNvSpPr>
            <a:spLocks noGrp="1"/>
          </p:cNvSpPr>
          <p:nvPr>
            <p:ph type="pic" sz="quarter" idx="11" hasCustomPrompt="1"/>
          </p:nvPr>
        </p:nvSpPr>
        <p:spPr>
          <a:xfrm>
            <a:off x="-7256"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7">
            <a:extLst>
              <a:ext uri="{FF2B5EF4-FFF2-40B4-BE49-F238E27FC236}">
                <a16:creationId xmlns:a16="http://schemas.microsoft.com/office/drawing/2014/main" id="{CDE98053-FE0C-6B4B-9526-836AEF4D62C9}"/>
              </a:ext>
            </a:extLst>
          </p:cNvPr>
          <p:cNvSpPr>
            <a:spLocks noGrp="1"/>
          </p:cNvSpPr>
          <p:nvPr>
            <p:ph type="pic" sz="quarter" idx="12" hasCustomPrompt="1"/>
          </p:nvPr>
        </p:nvSpPr>
        <p:spPr>
          <a:xfrm>
            <a:off x="3052122"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7">
            <a:extLst>
              <a:ext uri="{FF2B5EF4-FFF2-40B4-BE49-F238E27FC236}">
                <a16:creationId xmlns:a16="http://schemas.microsoft.com/office/drawing/2014/main" id="{547DFFD5-6E07-1544-9ABB-3B45D9D48E79}"/>
              </a:ext>
            </a:extLst>
          </p:cNvPr>
          <p:cNvSpPr>
            <a:spLocks noGrp="1"/>
          </p:cNvSpPr>
          <p:nvPr>
            <p:ph type="pic" sz="quarter" idx="13" hasCustomPrompt="1"/>
          </p:nvPr>
        </p:nvSpPr>
        <p:spPr>
          <a:xfrm>
            <a:off x="6111499"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7">
            <a:extLst>
              <a:ext uri="{FF2B5EF4-FFF2-40B4-BE49-F238E27FC236}">
                <a16:creationId xmlns:a16="http://schemas.microsoft.com/office/drawing/2014/main" id="{DE30C907-BF64-0E47-9531-F4B5CB22D5FE}"/>
              </a:ext>
            </a:extLst>
          </p:cNvPr>
          <p:cNvSpPr>
            <a:spLocks noGrp="1"/>
          </p:cNvSpPr>
          <p:nvPr>
            <p:ph type="pic" sz="quarter" idx="14" hasCustomPrompt="1"/>
          </p:nvPr>
        </p:nvSpPr>
        <p:spPr>
          <a:xfrm>
            <a:off x="9170878"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None/>
              <a:defRPr kumimoji="1" lang="zh-CN" altLang="en-US" sz="800">
                <a:solidFill>
                  <a:schemeClr val="bg1"/>
                </a:solidFill>
              </a:defRPr>
            </a:lvl1pPr>
          </a:lstStyle>
          <a:p>
            <a:pPr marL="317485" lvl="0" indent="-317485" algn="ctr"/>
            <a:r>
              <a:rPr kumimoji="1" lang="zh-CN" altLang="en-US" dirty="0"/>
              <a:t>点击添加图片</a:t>
            </a:r>
          </a:p>
        </p:txBody>
      </p:sp>
      <p:sp>
        <p:nvSpPr>
          <p:cNvPr id="7" name="矩形">
            <a:extLst>
              <a:ext uri="{FF2B5EF4-FFF2-40B4-BE49-F238E27FC236}">
                <a16:creationId xmlns:a16="http://schemas.microsoft.com/office/drawing/2014/main" id="{F8AD1192-3E58-524C-ADC0-D9577D30801E}"/>
              </a:ext>
            </a:extLst>
          </p:cNvPr>
          <p:cNvSpPr/>
          <p:nvPr userDrawn="1"/>
        </p:nvSpPr>
        <p:spPr>
          <a:xfrm>
            <a:off x="794" y="3388466"/>
            <a:ext cx="12190412" cy="3481410"/>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20" name="文本占位符 3">
            <a:extLst>
              <a:ext uri="{FF2B5EF4-FFF2-40B4-BE49-F238E27FC236}">
                <a16:creationId xmlns:a16="http://schemas.microsoft.com/office/drawing/2014/main" id="{27ED4B11-F4E1-CE41-B696-F85CB00316AE}"/>
              </a:ext>
            </a:extLst>
          </p:cNvPr>
          <p:cNvSpPr>
            <a:spLocks noGrp="1"/>
          </p:cNvSpPr>
          <p:nvPr>
            <p:ph type="body" sz="quarter" idx="23" hasCustomPrompt="1"/>
          </p:nvPr>
        </p:nvSpPr>
        <p:spPr>
          <a:xfrm>
            <a:off x="458829" y="5122328"/>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B4E1186A-DC42-4A44-959F-C7A21E3B4A7C}"/>
              </a:ext>
            </a:extLst>
          </p:cNvPr>
          <p:cNvSpPr>
            <a:spLocks noGrp="1"/>
          </p:cNvSpPr>
          <p:nvPr>
            <p:ph type="body" sz="quarter" idx="24" hasCustomPrompt="1"/>
          </p:nvPr>
        </p:nvSpPr>
        <p:spPr>
          <a:xfrm>
            <a:off x="451210" y="5530554"/>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3">
            <a:extLst>
              <a:ext uri="{FF2B5EF4-FFF2-40B4-BE49-F238E27FC236}">
                <a16:creationId xmlns:a16="http://schemas.microsoft.com/office/drawing/2014/main" id="{C8D90DC6-3D69-2541-A062-0DF680965809}"/>
              </a:ext>
            </a:extLst>
          </p:cNvPr>
          <p:cNvSpPr>
            <a:spLocks noGrp="1"/>
          </p:cNvSpPr>
          <p:nvPr>
            <p:ph type="body" sz="quarter" idx="25" hasCustomPrompt="1"/>
          </p:nvPr>
        </p:nvSpPr>
        <p:spPr>
          <a:xfrm>
            <a:off x="350515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3" name="文本占位符 3">
            <a:extLst>
              <a:ext uri="{FF2B5EF4-FFF2-40B4-BE49-F238E27FC236}">
                <a16:creationId xmlns:a16="http://schemas.microsoft.com/office/drawing/2014/main" id="{38A1058D-2147-7F48-AF29-2610B687D12E}"/>
              </a:ext>
            </a:extLst>
          </p:cNvPr>
          <p:cNvSpPr>
            <a:spLocks noGrp="1"/>
          </p:cNvSpPr>
          <p:nvPr>
            <p:ph type="body" sz="quarter" idx="26" hasCustomPrompt="1"/>
          </p:nvPr>
        </p:nvSpPr>
        <p:spPr>
          <a:xfrm>
            <a:off x="349753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4" name="文本占位符 3">
            <a:extLst>
              <a:ext uri="{FF2B5EF4-FFF2-40B4-BE49-F238E27FC236}">
                <a16:creationId xmlns:a16="http://schemas.microsoft.com/office/drawing/2014/main" id="{57BBE337-CE54-DF47-AAF8-65688ED9C4CF}"/>
              </a:ext>
            </a:extLst>
          </p:cNvPr>
          <p:cNvSpPr>
            <a:spLocks noGrp="1"/>
          </p:cNvSpPr>
          <p:nvPr>
            <p:ph type="body" sz="quarter" idx="27" hasCustomPrompt="1"/>
          </p:nvPr>
        </p:nvSpPr>
        <p:spPr>
          <a:xfrm>
            <a:off x="6572127"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8A8936F5-8042-A945-84CC-DEBD36E015E9}"/>
              </a:ext>
            </a:extLst>
          </p:cNvPr>
          <p:cNvSpPr>
            <a:spLocks noGrp="1"/>
          </p:cNvSpPr>
          <p:nvPr>
            <p:ph type="body" sz="quarter" idx="28" hasCustomPrompt="1"/>
          </p:nvPr>
        </p:nvSpPr>
        <p:spPr>
          <a:xfrm>
            <a:off x="6564508"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6" name="文本占位符 3">
            <a:extLst>
              <a:ext uri="{FF2B5EF4-FFF2-40B4-BE49-F238E27FC236}">
                <a16:creationId xmlns:a16="http://schemas.microsoft.com/office/drawing/2014/main" id="{F2A070CF-741E-734D-8A24-15DEB020A189}"/>
              </a:ext>
            </a:extLst>
          </p:cNvPr>
          <p:cNvSpPr>
            <a:spLocks noGrp="1"/>
          </p:cNvSpPr>
          <p:nvPr>
            <p:ph type="body" sz="quarter" idx="29" hasCustomPrompt="1"/>
          </p:nvPr>
        </p:nvSpPr>
        <p:spPr>
          <a:xfrm>
            <a:off x="962740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E6345616-C7AD-A647-AFB0-E068B6E4E089}"/>
              </a:ext>
            </a:extLst>
          </p:cNvPr>
          <p:cNvSpPr>
            <a:spLocks noGrp="1"/>
          </p:cNvSpPr>
          <p:nvPr>
            <p:ph type="body" sz="quarter" idx="30" hasCustomPrompt="1"/>
          </p:nvPr>
        </p:nvSpPr>
        <p:spPr>
          <a:xfrm>
            <a:off x="961978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 name="灯片编号占位符 1">
            <a:extLst>
              <a:ext uri="{FF2B5EF4-FFF2-40B4-BE49-F238E27FC236}">
                <a16:creationId xmlns:a16="http://schemas.microsoft.com/office/drawing/2014/main" id="{A477FB35-3D68-D54B-8B14-D03F8B1B7C52}"/>
              </a:ext>
            </a:extLst>
          </p:cNvPr>
          <p:cNvSpPr>
            <a:spLocks noGrp="1"/>
          </p:cNvSpPr>
          <p:nvPr>
            <p:ph type="sldNum" sz="quarter" idx="10"/>
          </p:nvPr>
        </p:nvSpPr>
        <p:spPr>
          <a:xfrm>
            <a:off x="11684579" y="6540502"/>
            <a:ext cx="232406"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8" name="文本占位符 3">
            <a:extLst>
              <a:ext uri="{FF2B5EF4-FFF2-40B4-BE49-F238E27FC236}">
                <a16:creationId xmlns:a16="http://schemas.microsoft.com/office/drawing/2014/main" id="{BA1C6BBD-C037-964B-B011-B94D5797D678}"/>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52436780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文-六图1">
    <p:spTree>
      <p:nvGrpSpPr>
        <p:cNvPr id="1" name=""/>
        <p:cNvGrpSpPr/>
        <p:nvPr/>
      </p:nvGrpSpPr>
      <p:grpSpPr>
        <a:xfrm>
          <a:off x="0" y="0"/>
          <a:ext cx="0" cy="0"/>
          <a:chOff x="0" y="0"/>
          <a:chExt cx="0" cy="0"/>
        </a:xfrm>
      </p:grpSpPr>
      <p:sp>
        <p:nvSpPr>
          <p:cNvPr id="11" name="图片占位符 2">
            <a:extLst>
              <a:ext uri="{FF2B5EF4-FFF2-40B4-BE49-F238E27FC236}">
                <a16:creationId xmlns:a16="http://schemas.microsoft.com/office/drawing/2014/main" id="{7D2255BF-A18D-3F4F-9EBA-8D8BF89E7B78}"/>
              </a:ext>
            </a:extLst>
          </p:cNvPr>
          <p:cNvSpPr>
            <a:spLocks noGrp="1"/>
          </p:cNvSpPr>
          <p:nvPr>
            <p:ph type="pic" sz="quarter" idx="15" hasCustomPrompt="1"/>
          </p:nvPr>
        </p:nvSpPr>
        <p:spPr>
          <a:xfrm>
            <a:off x="856451" y="1856208"/>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2" name="图片占位符 2">
            <a:extLst>
              <a:ext uri="{FF2B5EF4-FFF2-40B4-BE49-F238E27FC236}">
                <a16:creationId xmlns:a16="http://schemas.microsoft.com/office/drawing/2014/main" id="{81762D4F-3C9A-AC4E-AA15-46BD69C9E6C7}"/>
              </a:ext>
            </a:extLst>
          </p:cNvPr>
          <p:cNvSpPr>
            <a:spLocks noGrp="1"/>
          </p:cNvSpPr>
          <p:nvPr>
            <p:ph type="pic" sz="quarter" idx="16" hasCustomPrompt="1"/>
          </p:nvPr>
        </p:nvSpPr>
        <p:spPr>
          <a:xfrm>
            <a:off x="4475630" y="185620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3" name="图片占位符 2">
            <a:extLst>
              <a:ext uri="{FF2B5EF4-FFF2-40B4-BE49-F238E27FC236}">
                <a16:creationId xmlns:a16="http://schemas.microsoft.com/office/drawing/2014/main" id="{F8693428-E40E-F940-866C-47FB67D30EFB}"/>
              </a:ext>
            </a:extLst>
          </p:cNvPr>
          <p:cNvSpPr>
            <a:spLocks noGrp="1"/>
          </p:cNvSpPr>
          <p:nvPr>
            <p:ph type="pic" sz="quarter" idx="17" hasCustomPrompt="1"/>
          </p:nvPr>
        </p:nvSpPr>
        <p:spPr>
          <a:xfrm>
            <a:off x="8094809" y="185620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4" name="图片占位符 2">
            <a:extLst>
              <a:ext uri="{FF2B5EF4-FFF2-40B4-BE49-F238E27FC236}">
                <a16:creationId xmlns:a16="http://schemas.microsoft.com/office/drawing/2014/main" id="{B4B9D7A3-D15C-F047-93E4-5C013B5D3AAC}"/>
              </a:ext>
            </a:extLst>
          </p:cNvPr>
          <p:cNvSpPr>
            <a:spLocks noGrp="1"/>
          </p:cNvSpPr>
          <p:nvPr>
            <p:ph type="pic" sz="quarter" idx="18" hasCustomPrompt="1"/>
          </p:nvPr>
        </p:nvSpPr>
        <p:spPr>
          <a:xfrm>
            <a:off x="856451"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26" name="图片占位符 2">
            <a:extLst>
              <a:ext uri="{FF2B5EF4-FFF2-40B4-BE49-F238E27FC236}">
                <a16:creationId xmlns:a16="http://schemas.microsoft.com/office/drawing/2014/main" id="{94F50468-0C1B-DF4C-9AD9-48B37192E358}"/>
              </a:ext>
            </a:extLst>
          </p:cNvPr>
          <p:cNvSpPr>
            <a:spLocks noGrp="1"/>
          </p:cNvSpPr>
          <p:nvPr>
            <p:ph type="pic" sz="quarter" idx="19" hasCustomPrompt="1"/>
          </p:nvPr>
        </p:nvSpPr>
        <p:spPr>
          <a:xfrm>
            <a:off x="4475630" y="4300265"/>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7" name="图片占位符 2">
            <a:extLst>
              <a:ext uri="{FF2B5EF4-FFF2-40B4-BE49-F238E27FC236}">
                <a16:creationId xmlns:a16="http://schemas.microsoft.com/office/drawing/2014/main" id="{A0334CBD-6455-0C47-868A-DD1AE3F97DC0}"/>
              </a:ext>
            </a:extLst>
          </p:cNvPr>
          <p:cNvSpPr>
            <a:spLocks noGrp="1"/>
          </p:cNvSpPr>
          <p:nvPr>
            <p:ph type="pic" sz="quarter" idx="20" hasCustomPrompt="1"/>
          </p:nvPr>
        </p:nvSpPr>
        <p:spPr>
          <a:xfrm>
            <a:off x="8094809" y="4300264"/>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14" name="图片 13">
            <a:extLst>
              <a:ext uri="{FF2B5EF4-FFF2-40B4-BE49-F238E27FC236}">
                <a16:creationId xmlns:a16="http://schemas.microsoft.com/office/drawing/2014/main" id="{CC43D3D4-DABA-264F-A7D5-87F238142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10" name="灯片编号占位符 1">
            <a:extLst>
              <a:ext uri="{FF2B5EF4-FFF2-40B4-BE49-F238E27FC236}">
                <a16:creationId xmlns:a16="http://schemas.microsoft.com/office/drawing/2014/main" id="{2EE1A245-7953-514E-98BB-81CFC38E8091}"/>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5" name="文本占位符 3">
            <a:extLst>
              <a:ext uri="{FF2B5EF4-FFF2-40B4-BE49-F238E27FC236}">
                <a16:creationId xmlns:a16="http://schemas.microsoft.com/office/drawing/2014/main" id="{A31CAF1E-FE85-E245-9DA6-ED61BE9577F5}"/>
              </a:ext>
            </a:extLst>
          </p:cNvPr>
          <p:cNvSpPr>
            <a:spLocks noGrp="1"/>
          </p:cNvSpPr>
          <p:nvPr>
            <p:ph type="body" sz="quarter" idx="21"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5536871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文-多图1">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FDCA8C18-A6F1-9441-A6FE-9D36A00997A3}"/>
              </a:ext>
            </a:extLst>
          </p:cNvPr>
          <p:cNvSpPr/>
          <p:nvPr userDrawn="1"/>
        </p:nvSpPr>
        <p:spPr>
          <a:xfrm>
            <a:off x="3975945" y="1125538"/>
            <a:ext cx="2303162" cy="23034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63" bIns="287963" rtlCol="0" anchor="b"/>
          <a:lstStyle/>
          <a:p>
            <a:pPr marL="0" marR="0" lvl="0" indent="0" algn="ctr" defTabSz="412709"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Montserrat Bold"/>
              <a:ea typeface="腾讯体 W7"/>
              <a:cs typeface="+mn-cs"/>
              <a:sym typeface="Helvetica Neue"/>
            </a:endParaRPr>
          </a:p>
        </p:txBody>
      </p:sp>
      <p:sp>
        <p:nvSpPr>
          <p:cNvPr id="14" name="文本占位符 3">
            <a:extLst>
              <a:ext uri="{FF2B5EF4-FFF2-40B4-BE49-F238E27FC236}">
                <a16:creationId xmlns:a16="http://schemas.microsoft.com/office/drawing/2014/main" id="{B4382485-1AD8-1840-96EA-39CB97D063C7}"/>
              </a:ext>
            </a:extLst>
          </p:cNvPr>
          <p:cNvSpPr>
            <a:spLocks noGrp="1"/>
          </p:cNvSpPr>
          <p:nvPr>
            <p:ph type="body" sz="quarter" idx="25" hasCustomPrompt="1"/>
          </p:nvPr>
        </p:nvSpPr>
        <p:spPr>
          <a:xfrm>
            <a:off x="4085359" y="1397030"/>
            <a:ext cx="2073381" cy="722313"/>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5" name="文本占位符 3">
            <a:extLst>
              <a:ext uri="{FF2B5EF4-FFF2-40B4-BE49-F238E27FC236}">
                <a16:creationId xmlns:a16="http://schemas.microsoft.com/office/drawing/2014/main" id="{9ED7688D-9711-A64C-867D-BA023AEC103A}"/>
              </a:ext>
            </a:extLst>
          </p:cNvPr>
          <p:cNvSpPr>
            <a:spLocks noGrp="1"/>
          </p:cNvSpPr>
          <p:nvPr>
            <p:ph type="body" sz="quarter" idx="26" hasCustomPrompt="1"/>
          </p:nvPr>
        </p:nvSpPr>
        <p:spPr>
          <a:xfrm>
            <a:off x="4085359" y="2036395"/>
            <a:ext cx="2073381"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289BDA33-3B2C-BD45-A0D3-A0C393CD725B}"/>
              </a:ext>
            </a:extLst>
          </p:cNvPr>
          <p:cNvSpPr>
            <a:spLocks noGrp="1"/>
          </p:cNvSpPr>
          <p:nvPr>
            <p:ph type="pic" sz="quarter" idx="30" hasCustomPrompt="1"/>
          </p:nvPr>
        </p:nvSpPr>
        <p:spPr>
          <a:xfrm>
            <a:off x="1534674" y="1125538"/>
            <a:ext cx="2303462"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8D0FA77C-DDE1-0441-9BC7-86709C2576E1}"/>
              </a:ext>
            </a:extLst>
          </p:cNvPr>
          <p:cNvSpPr>
            <a:spLocks noGrp="1"/>
          </p:cNvSpPr>
          <p:nvPr>
            <p:ph type="pic" sz="quarter" idx="31" hasCustomPrompt="1"/>
          </p:nvPr>
        </p:nvSpPr>
        <p:spPr>
          <a:xfrm>
            <a:off x="1534675"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F6B4B56-4E20-BD43-9E61-F36DD0EAA167}"/>
              </a:ext>
            </a:extLst>
          </p:cNvPr>
          <p:cNvSpPr>
            <a:spLocks noGrp="1"/>
          </p:cNvSpPr>
          <p:nvPr>
            <p:ph type="pic" sz="quarter" idx="33" hasCustomPrompt="1"/>
          </p:nvPr>
        </p:nvSpPr>
        <p:spPr>
          <a:xfrm>
            <a:off x="7849748"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3AE2E01A-9DA1-9D44-8237-B477588C4E10}"/>
              </a:ext>
            </a:extLst>
          </p:cNvPr>
          <p:cNvSpPr>
            <a:spLocks noGrp="1"/>
          </p:cNvSpPr>
          <p:nvPr>
            <p:ph type="pic" sz="quarter" idx="34" hasCustomPrompt="1"/>
          </p:nvPr>
        </p:nvSpPr>
        <p:spPr>
          <a:xfrm>
            <a:off x="6416917" y="1125538"/>
            <a:ext cx="4263283"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Picture Placeholder 8">
            <a:extLst>
              <a:ext uri="{FF2B5EF4-FFF2-40B4-BE49-F238E27FC236}">
                <a16:creationId xmlns:a16="http://schemas.microsoft.com/office/drawing/2014/main" id="{9A5425DF-6503-054F-A485-89DC97F66185}"/>
              </a:ext>
            </a:extLst>
          </p:cNvPr>
          <p:cNvSpPr>
            <a:spLocks noGrp="1"/>
          </p:cNvSpPr>
          <p:nvPr>
            <p:ph type="pic" sz="quarter" idx="35" hasCustomPrompt="1"/>
          </p:nvPr>
        </p:nvSpPr>
        <p:spPr>
          <a:xfrm>
            <a:off x="4514638" y="3575959"/>
            <a:ext cx="3185597"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1" name="文本占位符 3">
            <a:extLst>
              <a:ext uri="{FF2B5EF4-FFF2-40B4-BE49-F238E27FC236}">
                <a16:creationId xmlns:a16="http://schemas.microsoft.com/office/drawing/2014/main" id="{1B4601CD-498B-E247-BAD5-6FE778901074}"/>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31005760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ck-空白">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866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文-单图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C8CDE976-7E90-E649-931F-BC49C21D67FA}"/>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2172B4A6-EE94-F14B-A0E5-6AAD8FF95822}"/>
              </a:ext>
            </a:extLst>
          </p:cNvPr>
          <p:cNvSpPr>
            <a:spLocks noGrp="1"/>
          </p:cNvSpPr>
          <p:nvPr>
            <p:ph type="body" sz="quarter" idx="26" hasCustomPrompt="1"/>
          </p:nvPr>
        </p:nvSpPr>
        <p:spPr>
          <a:xfrm>
            <a:off x="5752696"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A3628BA3-B152-A745-B7BF-6D9B0CD9BC5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AE60A332-B5E3-BC42-AF9F-75BD2870613F}"/>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2D9E8C2E-054F-1845-A5C4-DCB493C919F7}"/>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DAF37E30-9A68-B845-9073-5C69D6903D0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60322730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15401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左右-版式1">
    <p:spTree>
      <p:nvGrpSpPr>
        <p:cNvPr id="1" name=""/>
        <p:cNvGrpSpPr/>
        <p:nvPr/>
      </p:nvGrpSpPr>
      <p:grpSpPr>
        <a:xfrm>
          <a:off x="0" y="0"/>
          <a:ext cx="0" cy="0"/>
          <a:chOff x="0" y="0"/>
          <a:chExt cx="0" cy="0"/>
        </a:xfrm>
      </p:grpSpPr>
      <p:sp>
        <p:nvSpPr>
          <p:cNvPr id="13" name="矩形">
            <a:extLst>
              <a:ext uri="{FF2B5EF4-FFF2-40B4-BE49-F238E27FC236}">
                <a16:creationId xmlns:a16="http://schemas.microsoft.com/office/drawing/2014/main" id="{29D3E255-8C44-274B-A57D-3B9B92682CA8}"/>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文本占位符 3">
            <a:extLst>
              <a:ext uri="{FF2B5EF4-FFF2-40B4-BE49-F238E27FC236}">
                <a16:creationId xmlns:a16="http://schemas.microsoft.com/office/drawing/2014/main" id="{70286C2D-D6B8-AF40-8A2E-4680C27CDCF6}"/>
              </a:ext>
            </a:extLst>
          </p:cNvPr>
          <p:cNvSpPr>
            <a:spLocks noGrp="1"/>
          </p:cNvSpPr>
          <p:nvPr>
            <p:ph type="body" sz="quarter" idx="15" hasCustomPrompt="1"/>
          </p:nvPr>
        </p:nvSpPr>
        <p:spPr>
          <a:xfrm>
            <a:off x="416853" y="2290452"/>
            <a:ext cx="4841682"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12837337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white-空白带页码">
    <p:spTree>
      <p:nvGrpSpPr>
        <p:cNvPr id="1" name=""/>
        <p:cNvGrpSpPr/>
        <p:nvPr/>
      </p:nvGrpSpPr>
      <p:grpSpPr>
        <a:xfrm>
          <a:off x="0" y="0"/>
          <a:ext cx="0" cy="0"/>
          <a:chOff x="0" y="0"/>
          <a:chExt cx="0" cy="0"/>
        </a:xfrm>
      </p:grpSpPr>
      <p:sp>
        <p:nvSpPr>
          <p:cNvPr id="3" name="灯片编号占位符 1">
            <a:extLst>
              <a:ext uri="{FF2B5EF4-FFF2-40B4-BE49-F238E27FC236}">
                <a16:creationId xmlns:a16="http://schemas.microsoft.com/office/drawing/2014/main" id="{0EE0FAEA-DD0F-7148-9857-3132B4C5B54A}"/>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48219027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左右-版式2">
    <p:spTree>
      <p:nvGrpSpPr>
        <p:cNvPr id="1" name=""/>
        <p:cNvGrpSpPr/>
        <p:nvPr/>
      </p:nvGrpSpPr>
      <p:grpSpPr>
        <a:xfrm>
          <a:off x="0" y="0"/>
          <a:ext cx="0" cy="0"/>
          <a:chOff x="0" y="0"/>
          <a:chExt cx="0" cy="0"/>
        </a:xfrm>
      </p:grpSpPr>
      <p:sp>
        <p:nvSpPr>
          <p:cNvPr id="22" name="文本占位符 3">
            <a:extLst>
              <a:ext uri="{FF2B5EF4-FFF2-40B4-BE49-F238E27FC236}">
                <a16:creationId xmlns:a16="http://schemas.microsoft.com/office/drawing/2014/main" id="{9EF00687-721E-5740-805F-16EEA079548E}"/>
              </a:ext>
            </a:extLst>
          </p:cNvPr>
          <p:cNvSpPr>
            <a:spLocks noGrp="1"/>
          </p:cNvSpPr>
          <p:nvPr>
            <p:ph type="body" sz="quarter" idx="26" hasCustomPrompt="1"/>
          </p:nvPr>
        </p:nvSpPr>
        <p:spPr>
          <a:xfrm>
            <a:off x="5840456"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
        <p:nvSpPr>
          <p:cNvPr id="21" name="图表占位符 20">
            <a:extLst>
              <a:ext uri="{FF2B5EF4-FFF2-40B4-BE49-F238E27FC236}">
                <a16:creationId xmlns:a16="http://schemas.microsoft.com/office/drawing/2014/main" id="{4AD3E6F9-3A68-FE48-B8A5-580A4E7793BE}"/>
              </a:ext>
            </a:extLst>
          </p:cNvPr>
          <p:cNvSpPr>
            <a:spLocks noGrp="1"/>
          </p:cNvSpPr>
          <p:nvPr>
            <p:ph type="chart" sz="quarter" idx="39" hasCustomPrompt="1"/>
          </p:nvPr>
        </p:nvSpPr>
        <p:spPr>
          <a:xfrm>
            <a:off x="5206160"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20">
            <a:extLst>
              <a:ext uri="{FF2B5EF4-FFF2-40B4-BE49-F238E27FC236}">
                <a16:creationId xmlns:a16="http://schemas.microsoft.com/office/drawing/2014/main" id="{15B9989D-0988-9D45-96A2-8803059B07E7}"/>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20">
            <a:extLst>
              <a:ext uri="{FF2B5EF4-FFF2-40B4-BE49-F238E27FC236}">
                <a16:creationId xmlns:a16="http://schemas.microsoft.com/office/drawing/2014/main" id="{3E1B6133-CF41-1F4D-A9EF-9476DCE7A717}"/>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2" name="文本占位符 20">
            <a:extLst>
              <a:ext uri="{FF2B5EF4-FFF2-40B4-BE49-F238E27FC236}">
                <a16:creationId xmlns:a16="http://schemas.microsoft.com/office/drawing/2014/main" id="{2FC1F14D-70D0-5543-96EA-E39B195A5E81}"/>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D2FFD819-AB66-3443-B7AC-4F4CF317F86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572DFB31-97C7-3944-B343-2A498FD97524}"/>
              </a:ext>
            </a:extLst>
          </p:cNvPr>
          <p:cNvSpPr>
            <a:spLocks noGrp="1"/>
          </p:cNvSpPr>
          <p:nvPr>
            <p:ph type="body" sz="quarter" idx="33" hasCustomPrompt="1"/>
          </p:nvPr>
        </p:nvSpPr>
        <p:spPr>
          <a:xfrm>
            <a:off x="426966" y="39621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390928467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左右-版式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1" name="文本占位符 20">
            <a:extLst>
              <a:ext uri="{FF2B5EF4-FFF2-40B4-BE49-F238E27FC236}">
                <a16:creationId xmlns:a16="http://schemas.microsoft.com/office/drawing/2014/main" id="{10246D6A-7248-F64D-BABC-5E2E76D94032}"/>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6" name="文本占位符 20">
            <a:extLst>
              <a:ext uri="{FF2B5EF4-FFF2-40B4-BE49-F238E27FC236}">
                <a16:creationId xmlns:a16="http://schemas.microsoft.com/office/drawing/2014/main" id="{2371FC42-7FE6-8E43-AEDB-0D0D431DC2F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3E707B57-996E-2E45-9A8F-E52D637D3274}"/>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8" name="文本占位符 20">
            <a:extLst>
              <a:ext uri="{FF2B5EF4-FFF2-40B4-BE49-F238E27FC236}">
                <a16:creationId xmlns:a16="http://schemas.microsoft.com/office/drawing/2014/main" id="{FB1BA362-B5F0-2F49-B9D0-786CD6139D18}"/>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CCFA04E0-7DEE-DC4F-AE11-F48924E28B89}"/>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621B74DB-1E81-E140-B1DD-31089AA6BAA9}"/>
              </a:ext>
            </a:extLst>
          </p:cNvPr>
          <p:cNvSpPr>
            <a:spLocks noGrp="1"/>
          </p:cNvSpPr>
          <p:nvPr>
            <p:ph type="chart" sz="quarter" idx="39" hasCustomPrompt="1"/>
          </p:nvPr>
        </p:nvSpPr>
        <p:spPr>
          <a:xfrm>
            <a:off x="5579377"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20" name="文本占位符 3">
            <a:extLst>
              <a:ext uri="{FF2B5EF4-FFF2-40B4-BE49-F238E27FC236}">
                <a16:creationId xmlns:a16="http://schemas.microsoft.com/office/drawing/2014/main" id="{A7FB4F4C-68AD-414F-986B-6653BB549805}"/>
              </a:ext>
            </a:extLst>
          </p:cNvPr>
          <p:cNvSpPr>
            <a:spLocks noGrp="1"/>
          </p:cNvSpPr>
          <p:nvPr>
            <p:ph type="body" sz="quarter" idx="26" hasCustomPrompt="1"/>
          </p:nvPr>
        </p:nvSpPr>
        <p:spPr>
          <a:xfrm>
            <a:off x="6213671"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Tree>
    <p:extLst>
      <p:ext uri="{BB962C8B-B14F-4D97-AF65-F5344CB8AC3E}">
        <p14:creationId xmlns:p14="http://schemas.microsoft.com/office/powerpoint/2010/main" val="7464370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左右-版式4">
    <p:spTree>
      <p:nvGrpSpPr>
        <p:cNvPr id="1" name=""/>
        <p:cNvGrpSpPr/>
        <p:nvPr/>
      </p:nvGrpSpPr>
      <p:grpSpPr>
        <a:xfrm>
          <a:off x="0" y="0"/>
          <a:ext cx="0" cy="0"/>
          <a:chOff x="0" y="0"/>
          <a:chExt cx="0" cy="0"/>
        </a:xfrm>
      </p:grpSpPr>
      <p:sp>
        <p:nvSpPr>
          <p:cNvPr id="16" name="文本占位符 3">
            <a:extLst>
              <a:ext uri="{FF2B5EF4-FFF2-40B4-BE49-F238E27FC236}">
                <a16:creationId xmlns:a16="http://schemas.microsoft.com/office/drawing/2014/main" id="{0F0ACCB3-1C28-C246-9B0D-5DCA916F594C}"/>
              </a:ext>
            </a:extLst>
          </p:cNvPr>
          <p:cNvSpPr>
            <a:spLocks noGrp="1"/>
          </p:cNvSpPr>
          <p:nvPr>
            <p:ph type="body" sz="quarter" idx="26" hasCustomPrompt="1"/>
          </p:nvPr>
        </p:nvSpPr>
        <p:spPr>
          <a:xfrm>
            <a:off x="7222881" y="5324031"/>
            <a:ext cx="400472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4730BDA7-99F4-754D-9E7C-9792C4DAD2DC}"/>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FECB93F-E76F-7348-85D8-9D26E3F9016B}"/>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EFE07B12-98EB-CE46-82AF-D41B45825492}"/>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1" name="文本占位符 20">
            <a:extLst>
              <a:ext uri="{FF2B5EF4-FFF2-40B4-BE49-F238E27FC236}">
                <a16:creationId xmlns:a16="http://schemas.microsoft.com/office/drawing/2014/main" id="{8C08773A-47AA-214B-BAA0-23E805208FD1}"/>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F268D761-9C69-EE42-9FEC-B48FF2FB7F0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3" name="文本占位符 20">
            <a:extLst>
              <a:ext uri="{FF2B5EF4-FFF2-40B4-BE49-F238E27FC236}">
                <a16:creationId xmlns:a16="http://schemas.microsoft.com/office/drawing/2014/main" id="{5ECC7253-BB46-B548-980A-6DAF88E55BA3}"/>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4" name="文本占位符 20">
            <a:extLst>
              <a:ext uri="{FF2B5EF4-FFF2-40B4-BE49-F238E27FC236}">
                <a16:creationId xmlns:a16="http://schemas.microsoft.com/office/drawing/2014/main" id="{3CC4548A-B3C8-2544-98BF-E1A960BC6D4C}"/>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DC00F513-DF08-664B-ACEC-72D1EA068425}"/>
              </a:ext>
            </a:extLst>
          </p:cNvPr>
          <p:cNvSpPr>
            <a:spLocks noGrp="1"/>
          </p:cNvSpPr>
          <p:nvPr>
            <p:ph type="chart" sz="quarter" idx="39" hasCustomPrompt="1"/>
          </p:nvPr>
        </p:nvSpPr>
        <p:spPr>
          <a:xfrm>
            <a:off x="6801784" y="1176339"/>
            <a:ext cx="4816526"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74355987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2108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图文-单图1">
    <p:spTree>
      <p:nvGrpSpPr>
        <p:cNvPr id="1" name=""/>
        <p:cNvGrpSpPr/>
        <p:nvPr/>
      </p:nvGrpSpPr>
      <p:grpSpPr>
        <a:xfrm>
          <a:off x="0" y="0"/>
          <a:ext cx="0" cy="0"/>
          <a:chOff x="0" y="0"/>
          <a:chExt cx="0" cy="0"/>
        </a:xfrm>
      </p:grpSpPr>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4952355"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buFontTx/>
              <a:buNone/>
              <a:defRPr lang="zh-CN" altLang="en-US" sz="800">
                <a:solidFill>
                  <a:schemeClr val="bg1"/>
                </a:solidFill>
              </a:defRPr>
            </a:lvl1pPr>
          </a:lstStyle>
          <a:p>
            <a:pPr lvl="0" algn="ctr"/>
            <a:r>
              <a:rPr kumimoji="1" lang="zh-CN" altLang="en-US" dirty="0"/>
              <a:t>点击添加图片</a:t>
            </a:r>
          </a:p>
        </p:txBody>
      </p:sp>
      <p:sp>
        <p:nvSpPr>
          <p:cNvPr id="21" name="文本占位符 20">
            <a:extLst>
              <a:ext uri="{FF2B5EF4-FFF2-40B4-BE49-F238E27FC236}">
                <a16:creationId xmlns:a16="http://schemas.microsoft.com/office/drawing/2014/main" id="{65D89592-18DA-D542-ACD8-B580340DD649}"/>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E0909082-C6DF-C94F-AB7A-F399DA7580B9}"/>
              </a:ext>
            </a:extLst>
          </p:cNvPr>
          <p:cNvSpPr>
            <a:spLocks noGrp="1"/>
          </p:cNvSpPr>
          <p:nvPr>
            <p:ph type="body" sz="quarter" idx="26" hasCustomPrompt="1"/>
          </p:nvPr>
        </p:nvSpPr>
        <p:spPr>
          <a:xfrm>
            <a:off x="5461724"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24" name="文本占位符 20">
            <a:extLst>
              <a:ext uri="{FF2B5EF4-FFF2-40B4-BE49-F238E27FC236}">
                <a16:creationId xmlns:a16="http://schemas.microsoft.com/office/drawing/2014/main" id="{3EF2CD6D-B2E2-7549-BCBD-BAEB86337CA5}"/>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7" name="文本占位符 20">
            <a:extLst>
              <a:ext uri="{FF2B5EF4-FFF2-40B4-BE49-F238E27FC236}">
                <a16:creationId xmlns:a16="http://schemas.microsoft.com/office/drawing/2014/main" id="{B74D12FC-6220-864F-BCC8-721A38A776C9}"/>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3" name="文本占位符 20">
            <a:extLst>
              <a:ext uri="{FF2B5EF4-FFF2-40B4-BE49-F238E27FC236}">
                <a16:creationId xmlns:a16="http://schemas.microsoft.com/office/drawing/2014/main" id="{4F5B606F-D677-9B4A-B52E-A56E182CF993}"/>
              </a:ext>
            </a:extLst>
          </p:cNvPr>
          <p:cNvSpPr>
            <a:spLocks noGrp="1"/>
          </p:cNvSpPr>
          <p:nvPr>
            <p:ph type="body" sz="quarter" idx="36" hasCustomPrompt="1"/>
          </p:nvPr>
        </p:nvSpPr>
        <p:spPr>
          <a:xfrm>
            <a:off x="426966" y="3968660"/>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4" name="文本占位符 20">
            <a:extLst>
              <a:ext uri="{FF2B5EF4-FFF2-40B4-BE49-F238E27FC236}">
                <a16:creationId xmlns:a16="http://schemas.microsoft.com/office/drawing/2014/main" id="{90271A85-BC20-BF42-8F3F-43C0402DDC8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30699249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图文-单图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C8CDE976-7E90-E649-931F-BC49C21D67FA}"/>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2172B4A6-EE94-F14B-A0E5-6AAD8FF95822}"/>
              </a:ext>
            </a:extLst>
          </p:cNvPr>
          <p:cNvSpPr>
            <a:spLocks noGrp="1"/>
          </p:cNvSpPr>
          <p:nvPr>
            <p:ph type="body" sz="quarter" idx="26" hasCustomPrompt="1"/>
          </p:nvPr>
        </p:nvSpPr>
        <p:spPr>
          <a:xfrm>
            <a:off x="5752696"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A3628BA3-B152-A745-B7BF-6D9B0CD9BC5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AE60A332-B5E3-BC42-AF9F-75BD2870613F}"/>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2D9E8C2E-054F-1845-A5C4-DCB493C919F7}"/>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DAF37E30-9A68-B845-9073-5C69D6903D0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71883140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图文-单图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572188" y="1631951"/>
            <a:ext cx="5219321" cy="312738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3C51A064-A22B-A94A-A943-DBBAFE01C8DB}"/>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8B76A52F-3C6A-424A-A328-7E43F7639F4E}"/>
              </a:ext>
            </a:extLst>
          </p:cNvPr>
          <p:cNvSpPr>
            <a:spLocks noGrp="1"/>
          </p:cNvSpPr>
          <p:nvPr>
            <p:ph type="body" sz="quarter" idx="26" hasCustomPrompt="1"/>
          </p:nvPr>
        </p:nvSpPr>
        <p:spPr>
          <a:xfrm>
            <a:off x="7112327" y="5097817"/>
            <a:ext cx="4572253"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8187715B-C4ED-274A-9CD6-D9FD369A7EF1}"/>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5" name="文本占位符 20">
            <a:extLst>
              <a:ext uri="{FF2B5EF4-FFF2-40B4-BE49-F238E27FC236}">
                <a16:creationId xmlns:a16="http://schemas.microsoft.com/office/drawing/2014/main" id="{9000B1A3-EE83-1346-98FC-CEF0E05BB185}"/>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60897B1F-2EB2-E748-A7A2-A1D048FE326A}"/>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8" name="文本占位符 20">
            <a:extLst>
              <a:ext uri="{FF2B5EF4-FFF2-40B4-BE49-F238E27FC236}">
                <a16:creationId xmlns:a16="http://schemas.microsoft.com/office/drawing/2014/main" id="{A80C6C7D-CC64-D74B-8C21-DD2520313FFE}"/>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0" name="文本占位符 20">
            <a:extLst>
              <a:ext uri="{FF2B5EF4-FFF2-40B4-BE49-F238E27FC236}">
                <a16:creationId xmlns:a16="http://schemas.microsoft.com/office/drawing/2014/main" id="{2B12A6A2-5100-7242-B693-387A88054E05}"/>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40A93B10-C9A2-1042-B4BA-2AD446154ACE}"/>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1258312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文-单图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572188" y="1631951"/>
            <a:ext cx="5219321" cy="312738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3C51A064-A22B-A94A-A943-DBBAFE01C8DB}"/>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8B76A52F-3C6A-424A-A328-7E43F7639F4E}"/>
              </a:ext>
            </a:extLst>
          </p:cNvPr>
          <p:cNvSpPr>
            <a:spLocks noGrp="1"/>
          </p:cNvSpPr>
          <p:nvPr>
            <p:ph type="body" sz="quarter" idx="26" hasCustomPrompt="1"/>
          </p:nvPr>
        </p:nvSpPr>
        <p:spPr>
          <a:xfrm>
            <a:off x="7112327" y="5097817"/>
            <a:ext cx="4572253"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8187715B-C4ED-274A-9CD6-D9FD369A7EF1}"/>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5" name="文本占位符 20">
            <a:extLst>
              <a:ext uri="{FF2B5EF4-FFF2-40B4-BE49-F238E27FC236}">
                <a16:creationId xmlns:a16="http://schemas.microsoft.com/office/drawing/2014/main" id="{9000B1A3-EE83-1346-98FC-CEF0E05BB185}"/>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60897B1F-2EB2-E748-A7A2-A1D048FE326A}"/>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8" name="文本占位符 20">
            <a:extLst>
              <a:ext uri="{FF2B5EF4-FFF2-40B4-BE49-F238E27FC236}">
                <a16:creationId xmlns:a16="http://schemas.microsoft.com/office/drawing/2014/main" id="{A80C6C7D-CC64-D74B-8C21-DD2520313FFE}"/>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0" name="文本占位符 20">
            <a:extLst>
              <a:ext uri="{FF2B5EF4-FFF2-40B4-BE49-F238E27FC236}">
                <a16:creationId xmlns:a16="http://schemas.microsoft.com/office/drawing/2014/main" id="{2B12A6A2-5100-7242-B693-387A88054E05}"/>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40A93B10-C9A2-1042-B4BA-2AD446154ACE}"/>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29085081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15" y="1374558"/>
            <a:ext cx="6254172" cy="4472060"/>
          </a:xfrm>
          <a:prstGeom prst="rect">
            <a:avLst/>
          </a:prstGeom>
        </p:spPr>
        <p:txBody>
          <a:bodyPr anchor="ctr">
            <a:normAutofit/>
          </a:bodyPr>
          <a:lstStyle>
            <a:lvl1pPr marL="0" indent="0" algn="l">
              <a:lnSpc>
                <a:spcPct val="150000"/>
              </a:lnSpc>
              <a:buNone/>
              <a:defRPr sz="2000" b="1" i="0">
                <a:solidFill>
                  <a:srgbClr val="0060F0"/>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2869" y="1374558"/>
            <a:ext cx="391421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2868" y="6008991"/>
            <a:ext cx="3914215" cy="576693"/>
          </a:xfrm>
          <a:prstGeom prst="rect">
            <a:avLst/>
          </a:prstGeom>
        </p:spPr>
        <p:txBody>
          <a:bodyPr>
            <a:normAutofit/>
          </a:bodyPr>
          <a:lstStyle>
            <a:lvl1pPr marL="0" indent="0" algn="r">
              <a:lnSpc>
                <a:spcPct val="120000"/>
              </a:lnSpc>
              <a:buNone/>
              <a:defRPr sz="1200" b="1" i="0">
                <a:solidFill>
                  <a:schemeClr val="tx2"/>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人物名称</a:t>
            </a:r>
          </a:p>
        </p:txBody>
      </p:sp>
      <p:pic>
        <p:nvPicPr>
          <p:cNvPr id="12" name="图片 11">
            <a:extLst>
              <a:ext uri="{FF2B5EF4-FFF2-40B4-BE49-F238E27FC236}">
                <a16:creationId xmlns:a16="http://schemas.microsoft.com/office/drawing/2014/main" id="{F6112379-6397-AC45-AC19-50BDADEF1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8" name="灯片编号占位符 1">
            <a:extLst>
              <a:ext uri="{FF2B5EF4-FFF2-40B4-BE49-F238E27FC236}">
                <a16:creationId xmlns:a16="http://schemas.microsoft.com/office/drawing/2014/main" id="{0C6263DF-AE36-8249-88D4-C402852A0312}"/>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32977268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图文-单图4">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12795" y="2282829"/>
            <a:ext cx="11158547" cy="406302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5CD62D9F-884D-294F-A2F5-CCFDD56E74E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1">
            <a:extLst>
              <a:ext uri="{FF2B5EF4-FFF2-40B4-BE49-F238E27FC236}">
                <a16:creationId xmlns:a16="http://schemas.microsoft.com/office/drawing/2014/main" id="{DAFAF956-DDA2-9F48-AB14-73A87EAB56D6}"/>
              </a:ext>
            </a:extLst>
          </p:cNvPr>
          <p:cNvSpPr>
            <a:spLocks noGrp="1"/>
          </p:cNvSpPr>
          <p:nvPr>
            <p:ph type="body" sz="quarter" idx="16" hasCustomPrompt="1"/>
          </p:nvPr>
        </p:nvSpPr>
        <p:spPr>
          <a:xfrm>
            <a:off x="416350" y="1630274"/>
            <a:ext cx="7198374" cy="547687"/>
          </a:xfrm>
          <a:prstGeom prst="rect">
            <a:avLst/>
          </a:prstGeom>
        </p:spPr>
        <p:txBody>
          <a:bodyPr/>
          <a:lstStyle>
            <a:lvl1pPr marL="0" indent="0" algn="l">
              <a:lnSpc>
                <a:spcPct val="150000"/>
              </a:lnSpc>
              <a:buNone/>
              <a:defRPr sz="1000">
                <a:solidFill>
                  <a:schemeClr val="tx1"/>
                </a:solidFill>
                <a:latin typeface="FZLanTingHei-R-GBK" panose="02000000000000000000" pitchFamily="2" charset="-122"/>
                <a:ea typeface="FZLanTingHei-R-GBK" panose="02000000000000000000" pitchFamily="2" charset="-122"/>
              </a:defRPr>
            </a:lvl1pPr>
          </a:lstStyle>
          <a:p>
            <a:pPr lvl="0"/>
            <a:r>
              <a:rPr lang="zh-CN" altLang="en-US" sz="1000" dirty="0">
                <a:latin typeface="FZLanTingHei-R-GBK" panose="02000000000000000000" pitchFamily="2" charset="-122"/>
                <a:ea typeface="FZLanTingHei-R-GBK" panose="02000000000000000000" pitchFamily="2" charset="-122"/>
              </a:rPr>
              <a:t>此处为正文，字体方正兰亭黑，字号</a:t>
            </a:r>
            <a:r>
              <a:rPr lang="en-US" altLang="zh-CN" sz="1000" dirty="0">
                <a:latin typeface="FZLanTingHei-R-GBK" panose="02000000000000000000" pitchFamily="2" charset="-122"/>
                <a:ea typeface="FZLanTingHei-R-GBK" panose="02000000000000000000" pitchFamily="2" charset="-122"/>
              </a:rPr>
              <a:t>10</a:t>
            </a:r>
            <a:r>
              <a:rPr lang="zh-CN" altLang="en-US" sz="1000" dirty="0">
                <a:latin typeface="FZLanTingHei-R-GBK" panose="02000000000000000000" pitchFamily="2" charset="-122"/>
                <a:ea typeface="FZLanTingHei-R-GBK" panose="02000000000000000000" pitchFamily="2" charset="-122"/>
              </a:rPr>
              <a:t>磅，字重</a:t>
            </a:r>
            <a:r>
              <a:rPr lang="en" altLang="zh-CN" sz="1000" dirty="0">
                <a:latin typeface="FZLanTingHei-R-GBK" panose="02000000000000000000" pitchFamily="2" charset="-122"/>
                <a:ea typeface="FZLanTingHei-R-GBK" panose="02000000000000000000" pitchFamily="2" charset="-122"/>
              </a:rPr>
              <a:t>Regular</a:t>
            </a:r>
            <a:r>
              <a:rPr lang="zh-CN" altLang="en" sz="1000" dirty="0">
                <a:latin typeface="FZLanTingHei-R-GBK" panose="02000000000000000000" pitchFamily="2" charset="-122"/>
                <a:ea typeface="FZLanTingHei-R-GBK" panose="02000000000000000000" pitchFamily="2" charset="-122"/>
              </a:rPr>
              <a:t>，</a:t>
            </a:r>
            <a:r>
              <a:rPr lang="zh-CN" altLang="en-US" sz="1000" dirty="0">
                <a:latin typeface="FZLanTingHei-R-GBK" panose="02000000000000000000" pitchFamily="2" charset="-122"/>
                <a:ea typeface="FZLanTingHei-R-GBK" panose="02000000000000000000" pitchFamily="2" charset="-122"/>
              </a:rPr>
              <a:t>行距</a:t>
            </a:r>
            <a:r>
              <a:rPr lang="en-US" altLang="zh-CN" sz="1000" dirty="0">
                <a:latin typeface="FZLanTingHei-R-GBK" panose="02000000000000000000" pitchFamily="2" charset="-122"/>
                <a:ea typeface="FZLanTingHei-R-GBK" panose="02000000000000000000" pitchFamily="2" charset="-122"/>
              </a:rPr>
              <a:t>1.5</a:t>
            </a:r>
            <a:r>
              <a:rPr lang="zh-CN" altLang="en-US" sz="1000" dirty="0">
                <a:latin typeface="FZLanTingHei-R-GBK" panose="02000000000000000000" pitchFamily="2" charset="-122"/>
                <a:ea typeface="FZLanTingHei-R-GBK" panose="02000000000000000000" pitchFamily="2" charset="-122"/>
              </a:rPr>
              <a:t>倍，色值</a:t>
            </a:r>
            <a:r>
              <a:rPr lang="en-US" altLang="zh-CN" sz="1000" dirty="0">
                <a:latin typeface="FZLanTingHei-R-GBK" panose="02000000000000000000" pitchFamily="2" charset="-122"/>
                <a:ea typeface="FZLanTingHei-R-GBK" panose="02000000000000000000" pitchFamily="2" charset="-122"/>
              </a:rPr>
              <a:t>#000000</a:t>
            </a:r>
            <a:r>
              <a:rPr lang="zh-CN" altLang="en-US" sz="1000" dirty="0">
                <a:latin typeface="FZLanTingHei-R-GBK" panose="02000000000000000000" pitchFamily="2" charset="-122"/>
                <a:ea typeface="FZLanTingHei-R-GBK" panose="02000000000000000000" pitchFamily="2" charset="-122"/>
              </a:rPr>
              <a:t>。</a:t>
            </a:r>
            <a:endParaRPr kumimoji="1" lang="zh-CN" altLang="en-US" dirty="0"/>
          </a:p>
        </p:txBody>
      </p:sp>
    </p:spTree>
    <p:extLst>
      <p:ext uri="{BB962C8B-B14F-4D97-AF65-F5344CB8AC3E}">
        <p14:creationId xmlns:p14="http://schemas.microsoft.com/office/powerpoint/2010/main" val="427610916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图文-单图5">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04846" y="1185038"/>
            <a:ext cx="11158547" cy="372620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064CDFB9-94B8-4846-AA23-F1B2D35561B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23" name="文本占位符 3">
            <a:extLst>
              <a:ext uri="{FF2B5EF4-FFF2-40B4-BE49-F238E27FC236}">
                <a16:creationId xmlns:a16="http://schemas.microsoft.com/office/drawing/2014/main" id="{6FDAF745-1A5A-0F4A-A32A-F469867BEA62}"/>
              </a:ext>
            </a:extLst>
          </p:cNvPr>
          <p:cNvSpPr>
            <a:spLocks noGrp="1"/>
          </p:cNvSpPr>
          <p:nvPr>
            <p:ph type="body" sz="quarter" idx="23" hasCustomPrompt="1"/>
          </p:nvPr>
        </p:nvSpPr>
        <p:spPr>
          <a:xfrm>
            <a:off x="416646" y="5173428"/>
            <a:ext cx="2525485"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1B6042DB-2922-2340-9279-EB6246F2A92C}"/>
              </a:ext>
            </a:extLst>
          </p:cNvPr>
          <p:cNvSpPr>
            <a:spLocks noGrp="1"/>
          </p:cNvSpPr>
          <p:nvPr>
            <p:ph type="body" sz="quarter" idx="24" hasCustomPrompt="1"/>
          </p:nvPr>
        </p:nvSpPr>
        <p:spPr>
          <a:xfrm>
            <a:off x="416645"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2AD5827A-FD51-0E4B-866A-3D34DBB1B204}"/>
              </a:ext>
            </a:extLst>
          </p:cNvPr>
          <p:cNvSpPr>
            <a:spLocks noGrp="1"/>
          </p:cNvSpPr>
          <p:nvPr>
            <p:ph type="body" sz="quarter" idx="25" hasCustomPrompt="1"/>
          </p:nvPr>
        </p:nvSpPr>
        <p:spPr>
          <a:xfrm>
            <a:off x="4788828"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262040EB-09E6-3F45-846A-7E4FC524C48F}"/>
              </a:ext>
            </a:extLst>
          </p:cNvPr>
          <p:cNvSpPr>
            <a:spLocks noGrp="1"/>
          </p:cNvSpPr>
          <p:nvPr>
            <p:ph type="body" sz="quarter" idx="26" hasCustomPrompt="1"/>
          </p:nvPr>
        </p:nvSpPr>
        <p:spPr>
          <a:xfrm>
            <a:off x="4788828"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31" name="文本占位符 3">
            <a:extLst>
              <a:ext uri="{FF2B5EF4-FFF2-40B4-BE49-F238E27FC236}">
                <a16:creationId xmlns:a16="http://schemas.microsoft.com/office/drawing/2014/main" id="{B534EB0A-48C5-2343-8EBF-F8F30779C9D5}"/>
              </a:ext>
            </a:extLst>
          </p:cNvPr>
          <p:cNvSpPr>
            <a:spLocks noGrp="1"/>
          </p:cNvSpPr>
          <p:nvPr>
            <p:ph type="body" sz="quarter" idx="28" hasCustomPrompt="1"/>
          </p:nvPr>
        </p:nvSpPr>
        <p:spPr>
          <a:xfrm>
            <a:off x="9159097"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2" name="文本占位符 3">
            <a:extLst>
              <a:ext uri="{FF2B5EF4-FFF2-40B4-BE49-F238E27FC236}">
                <a16:creationId xmlns:a16="http://schemas.microsoft.com/office/drawing/2014/main" id="{BCCA3CA0-BF7A-E94F-A519-A99D1ACD4C0D}"/>
              </a:ext>
            </a:extLst>
          </p:cNvPr>
          <p:cNvSpPr>
            <a:spLocks noGrp="1"/>
          </p:cNvSpPr>
          <p:nvPr>
            <p:ph type="body" sz="quarter" idx="29" hasCustomPrompt="1"/>
          </p:nvPr>
        </p:nvSpPr>
        <p:spPr>
          <a:xfrm>
            <a:off x="9159097"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13144464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图文-双图2">
    <p:spTree>
      <p:nvGrpSpPr>
        <p:cNvPr id="1" name=""/>
        <p:cNvGrpSpPr/>
        <p:nvPr/>
      </p:nvGrpSpPr>
      <p:grpSpPr>
        <a:xfrm>
          <a:off x="0" y="0"/>
          <a:ext cx="0" cy="0"/>
          <a:chOff x="0" y="0"/>
          <a:chExt cx="0" cy="0"/>
        </a:xfrm>
      </p:grpSpPr>
      <p:sp>
        <p:nvSpPr>
          <p:cNvPr id="17" name="文本占位符 3">
            <a:extLst>
              <a:ext uri="{FF2B5EF4-FFF2-40B4-BE49-F238E27FC236}">
                <a16:creationId xmlns:a16="http://schemas.microsoft.com/office/drawing/2014/main" id="{E7357F40-92FE-C142-A497-07051D103DA8}"/>
              </a:ext>
            </a:extLst>
          </p:cNvPr>
          <p:cNvSpPr>
            <a:spLocks noGrp="1"/>
          </p:cNvSpPr>
          <p:nvPr>
            <p:ph type="body" sz="quarter" idx="26" hasCustomPrompt="1"/>
          </p:nvPr>
        </p:nvSpPr>
        <p:spPr>
          <a:xfrm>
            <a:off x="6754765"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5" name="文本占位符 3">
            <a:extLst>
              <a:ext uri="{FF2B5EF4-FFF2-40B4-BE49-F238E27FC236}">
                <a16:creationId xmlns:a16="http://schemas.microsoft.com/office/drawing/2014/main" id="{27902185-1A0D-4D47-9905-858A63474F57}"/>
              </a:ext>
            </a:extLst>
          </p:cNvPr>
          <p:cNvSpPr>
            <a:spLocks noGrp="1"/>
          </p:cNvSpPr>
          <p:nvPr>
            <p:ph type="body" sz="quarter" idx="24" hasCustomPrompt="1"/>
          </p:nvPr>
        </p:nvSpPr>
        <p:spPr>
          <a:xfrm>
            <a:off x="1203899"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A71F0D-C7D6-BE47-8198-50E31906B236}"/>
              </a:ext>
            </a:extLst>
          </p:cNvPr>
          <p:cNvSpPr>
            <a:spLocks noGrp="1"/>
          </p:cNvSpPr>
          <p:nvPr>
            <p:ph type="body" sz="quarter" idx="25" hasCustomPrompt="1"/>
          </p:nvPr>
        </p:nvSpPr>
        <p:spPr>
          <a:xfrm>
            <a:off x="725942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5D069813-EA78-AF4A-A20A-719CDCCFAF91}"/>
              </a:ext>
            </a:extLst>
          </p:cNvPr>
          <p:cNvSpPr>
            <a:spLocks noGrp="1"/>
          </p:cNvSpPr>
          <p:nvPr>
            <p:ph type="body" sz="quarter" idx="23" hasCustomPrompt="1"/>
          </p:nvPr>
        </p:nvSpPr>
        <p:spPr>
          <a:xfrm>
            <a:off x="170467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29349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6">
            <a:extLst>
              <a:ext uri="{FF2B5EF4-FFF2-40B4-BE49-F238E27FC236}">
                <a16:creationId xmlns:a16="http://schemas.microsoft.com/office/drawing/2014/main" id="{C56B204E-0E36-C043-AC06-E288428809C2}"/>
              </a:ext>
            </a:extLst>
          </p:cNvPr>
          <p:cNvSpPr>
            <a:spLocks noGrp="1"/>
          </p:cNvSpPr>
          <p:nvPr>
            <p:ph type="pic" sz="quarter" idx="12" hasCustomPrompt="1"/>
          </p:nvPr>
        </p:nvSpPr>
        <p:spPr>
          <a:xfrm>
            <a:off x="684824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文本占位符 3">
            <a:extLst>
              <a:ext uri="{FF2B5EF4-FFF2-40B4-BE49-F238E27FC236}">
                <a16:creationId xmlns:a16="http://schemas.microsoft.com/office/drawing/2014/main" id="{B9C566B9-084D-5F4E-8B74-2E90A6528C9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9889146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图文-双图3">
    <p:spTree>
      <p:nvGrpSpPr>
        <p:cNvPr id="1" name=""/>
        <p:cNvGrpSpPr/>
        <p:nvPr/>
      </p:nvGrpSpPr>
      <p:grpSpPr>
        <a:xfrm>
          <a:off x="0" y="0"/>
          <a:ext cx="0" cy="0"/>
          <a:chOff x="0" y="0"/>
          <a:chExt cx="0" cy="0"/>
        </a:xfrm>
      </p:grpSpPr>
      <p:sp>
        <p:nvSpPr>
          <p:cNvPr id="13" name="文本占位符 3">
            <a:extLst>
              <a:ext uri="{FF2B5EF4-FFF2-40B4-BE49-F238E27FC236}">
                <a16:creationId xmlns:a16="http://schemas.microsoft.com/office/drawing/2014/main" id="{8FE71797-B6CD-9E40-9AE0-DAA7B5F6F230}"/>
              </a:ext>
            </a:extLst>
          </p:cNvPr>
          <p:cNvSpPr>
            <a:spLocks noGrp="1"/>
          </p:cNvSpPr>
          <p:nvPr>
            <p:ph type="body" sz="quarter" idx="16" hasCustomPrompt="1"/>
          </p:nvPr>
        </p:nvSpPr>
        <p:spPr>
          <a:xfrm>
            <a:off x="5551533" y="1492258"/>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B3C7F68D-F3B9-9F41-9552-7C0E4E7FE971}"/>
              </a:ext>
            </a:extLst>
          </p:cNvPr>
          <p:cNvSpPr>
            <a:spLocks noGrp="1"/>
          </p:cNvSpPr>
          <p:nvPr>
            <p:ph type="body" sz="quarter" idx="17" hasCustomPrompt="1"/>
          </p:nvPr>
        </p:nvSpPr>
        <p:spPr>
          <a:xfrm>
            <a:off x="5551533" y="4260936"/>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6" name="Picture Placeholder 8">
            <a:extLst>
              <a:ext uri="{FF2B5EF4-FFF2-40B4-BE49-F238E27FC236}">
                <a16:creationId xmlns:a16="http://schemas.microsoft.com/office/drawing/2014/main" id="{150C1778-4829-1E40-80C9-2C9B614955CD}"/>
              </a:ext>
            </a:extLst>
          </p:cNvPr>
          <p:cNvSpPr>
            <a:spLocks noGrp="1"/>
          </p:cNvSpPr>
          <p:nvPr>
            <p:ph type="pic" sz="quarter" idx="18" hasCustomPrompt="1"/>
          </p:nvPr>
        </p:nvSpPr>
        <p:spPr>
          <a:xfrm>
            <a:off x="1394279" y="1243013"/>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sz="800">
                <a:solidFill>
                  <a:schemeClr val="bg1"/>
                </a:solidFill>
              </a:defRPr>
            </a:lvl1pPr>
          </a:lstStyle>
          <a:p>
            <a:pPr marL="317485" lvl="0" indent="-317485" algn="ctr"/>
            <a:r>
              <a:rPr lang="en-US" dirty="0" err="1"/>
              <a:t>点击添加图片</a:t>
            </a:r>
            <a:endParaRPr lang="en-US" dirty="0"/>
          </a:p>
        </p:txBody>
      </p:sp>
      <p:sp>
        <p:nvSpPr>
          <p:cNvPr id="17" name="Picture Placeholder 8">
            <a:extLst>
              <a:ext uri="{FF2B5EF4-FFF2-40B4-BE49-F238E27FC236}">
                <a16:creationId xmlns:a16="http://schemas.microsoft.com/office/drawing/2014/main" id="{AAE1A9C8-F28B-534B-9DF6-D4D33A77994C}"/>
              </a:ext>
            </a:extLst>
          </p:cNvPr>
          <p:cNvSpPr>
            <a:spLocks noGrp="1"/>
          </p:cNvSpPr>
          <p:nvPr>
            <p:ph type="pic" sz="quarter" idx="19" hasCustomPrompt="1"/>
          </p:nvPr>
        </p:nvSpPr>
        <p:spPr>
          <a:xfrm>
            <a:off x="1394279" y="4008438"/>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altLang="en-US" sz="800" b="0" i="0" u="none" strike="noStrike" cap="none" spc="0" baseline="0">
                <a:solidFill>
                  <a:schemeClr val="bg1"/>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stStyle>
          <a:p>
            <a:pPr lvl="0" algn="ctr"/>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53A43A4B-3B9E-A94E-AAC6-EB9C3A63AC55}"/>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8" name="文本占位符 3">
            <a:extLst>
              <a:ext uri="{FF2B5EF4-FFF2-40B4-BE49-F238E27FC236}">
                <a16:creationId xmlns:a16="http://schemas.microsoft.com/office/drawing/2014/main" id="{727F2F35-4BF0-3546-A205-E1EAD92BF096}"/>
              </a:ext>
            </a:extLst>
          </p:cNvPr>
          <p:cNvSpPr>
            <a:spLocks noGrp="1"/>
          </p:cNvSpPr>
          <p:nvPr>
            <p:ph type="body" sz="quarter" idx="20" hasCustomPrompt="1"/>
          </p:nvPr>
        </p:nvSpPr>
        <p:spPr>
          <a:xfrm>
            <a:off x="5551533" y="1877163"/>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9" name="文本占位符 3">
            <a:extLst>
              <a:ext uri="{FF2B5EF4-FFF2-40B4-BE49-F238E27FC236}">
                <a16:creationId xmlns:a16="http://schemas.microsoft.com/office/drawing/2014/main" id="{37BC1D4C-BEC4-DB46-971A-714D1748F48A}"/>
              </a:ext>
            </a:extLst>
          </p:cNvPr>
          <p:cNvSpPr>
            <a:spLocks noGrp="1"/>
          </p:cNvSpPr>
          <p:nvPr>
            <p:ph type="body" sz="quarter" idx="21" hasCustomPrompt="1"/>
          </p:nvPr>
        </p:nvSpPr>
        <p:spPr>
          <a:xfrm>
            <a:off x="5551533" y="4645841"/>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19078686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图文-双图1">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1846"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9" name="图片占位符 6">
            <a:extLst>
              <a:ext uri="{FF2B5EF4-FFF2-40B4-BE49-F238E27FC236}">
                <a16:creationId xmlns:a16="http://schemas.microsoft.com/office/drawing/2014/main" id="{34448D99-EEEB-D948-81DF-A2B088592621}"/>
              </a:ext>
            </a:extLst>
          </p:cNvPr>
          <p:cNvSpPr>
            <a:spLocks noGrp="1"/>
          </p:cNvSpPr>
          <p:nvPr>
            <p:ph type="pic" sz="quarter" idx="12" hasCustomPrompt="1"/>
          </p:nvPr>
        </p:nvSpPr>
        <p:spPr>
          <a:xfrm>
            <a:off x="6116683"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10" name="矩形">
            <a:extLst>
              <a:ext uri="{FF2B5EF4-FFF2-40B4-BE49-F238E27FC236}">
                <a16:creationId xmlns:a16="http://schemas.microsoft.com/office/drawing/2014/main" id="{E6930FE2-F154-E548-AA94-822206627DAD}"/>
              </a:ext>
            </a:extLst>
          </p:cNvPr>
          <p:cNvSpPr/>
          <p:nvPr userDrawn="1"/>
        </p:nvSpPr>
        <p:spPr>
          <a:xfrm>
            <a:off x="6128040" y="3983783"/>
            <a:ext cx="6066291"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1" name="矩形">
            <a:extLst>
              <a:ext uri="{FF2B5EF4-FFF2-40B4-BE49-F238E27FC236}">
                <a16:creationId xmlns:a16="http://schemas.microsoft.com/office/drawing/2014/main" id="{B3F58F0C-AE53-C249-968D-7342453AC8FB}"/>
              </a:ext>
            </a:extLst>
          </p:cNvPr>
          <p:cNvSpPr/>
          <p:nvPr userDrawn="1"/>
        </p:nvSpPr>
        <p:spPr>
          <a:xfrm>
            <a:off x="726" y="3983783"/>
            <a:ext cx="6059276"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3" name="文本占位符 3">
            <a:extLst>
              <a:ext uri="{FF2B5EF4-FFF2-40B4-BE49-F238E27FC236}">
                <a16:creationId xmlns:a16="http://schemas.microsoft.com/office/drawing/2014/main" id="{14C56695-CB9F-8049-BE7B-DE34F078F8F0}"/>
              </a:ext>
            </a:extLst>
          </p:cNvPr>
          <p:cNvSpPr>
            <a:spLocks noGrp="1"/>
          </p:cNvSpPr>
          <p:nvPr>
            <p:ph type="body" sz="quarter" idx="17" hasCustomPrompt="1"/>
          </p:nvPr>
        </p:nvSpPr>
        <p:spPr>
          <a:xfrm>
            <a:off x="712842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E0625A51-0FFB-D744-8708-C36C28BAF614}"/>
              </a:ext>
            </a:extLst>
          </p:cNvPr>
          <p:cNvSpPr>
            <a:spLocks noGrp="1"/>
          </p:cNvSpPr>
          <p:nvPr>
            <p:ph type="body" sz="quarter" idx="15" hasCustomPrompt="1"/>
          </p:nvPr>
        </p:nvSpPr>
        <p:spPr>
          <a:xfrm>
            <a:off x="416853" y="325417"/>
            <a:ext cx="538684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4" name="文本占位符 3">
            <a:extLst>
              <a:ext uri="{FF2B5EF4-FFF2-40B4-BE49-F238E27FC236}">
                <a16:creationId xmlns:a16="http://schemas.microsoft.com/office/drawing/2014/main" id="{61E2BECA-B9F0-1240-BB7A-8D57E1DBEBC2}"/>
              </a:ext>
            </a:extLst>
          </p:cNvPr>
          <p:cNvSpPr>
            <a:spLocks noGrp="1"/>
          </p:cNvSpPr>
          <p:nvPr>
            <p:ph type="body" sz="quarter" idx="18" hasCustomPrompt="1"/>
          </p:nvPr>
        </p:nvSpPr>
        <p:spPr>
          <a:xfrm>
            <a:off x="100987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15" name="文本占位符 3">
            <a:extLst>
              <a:ext uri="{FF2B5EF4-FFF2-40B4-BE49-F238E27FC236}">
                <a16:creationId xmlns:a16="http://schemas.microsoft.com/office/drawing/2014/main" id="{0BC7F35E-A843-D64F-BE37-3BF22420A03E}"/>
              </a:ext>
            </a:extLst>
          </p:cNvPr>
          <p:cNvSpPr>
            <a:spLocks noGrp="1"/>
          </p:cNvSpPr>
          <p:nvPr>
            <p:ph type="body" sz="quarter" idx="19" hasCustomPrompt="1"/>
          </p:nvPr>
        </p:nvSpPr>
        <p:spPr>
          <a:xfrm>
            <a:off x="867633"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
        <p:nvSpPr>
          <p:cNvPr id="16" name="文本占位符 3">
            <a:extLst>
              <a:ext uri="{FF2B5EF4-FFF2-40B4-BE49-F238E27FC236}">
                <a16:creationId xmlns:a16="http://schemas.microsoft.com/office/drawing/2014/main" id="{BEE98C68-5369-A244-8BF5-3FACF3CAD852}"/>
              </a:ext>
            </a:extLst>
          </p:cNvPr>
          <p:cNvSpPr>
            <a:spLocks noGrp="1"/>
          </p:cNvSpPr>
          <p:nvPr>
            <p:ph type="body" sz="quarter" idx="20" hasCustomPrompt="1"/>
          </p:nvPr>
        </p:nvSpPr>
        <p:spPr>
          <a:xfrm>
            <a:off x="7000124"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Tree>
    <p:extLst>
      <p:ext uri="{BB962C8B-B14F-4D97-AF65-F5344CB8AC3E}">
        <p14:creationId xmlns:p14="http://schemas.microsoft.com/office/powerpoint/2010/main" val="271006639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图文-三图1">
    <p:spTree>
      <p:nvGrpSpPr>
        <p:cNvPr id="1" name=""/>
        <p:cNvGrpSpPr/>
        <p:nvPr/>
      </p:nvGrpSpPr>
      <p:grpSpPr>
        <a:xfrm>
          <a:off x="0" y="0"/>
          <a:ext cx="0" cy="0"/>
          <a:chOff x="0" y="0"/>
          <a:chExt cx="0" cy="0"/>
        </a:xfrm>
      </p:grpSpPr>
      <p:sp>
        <p:nvSpPr>
          <p:cNvPr id="12" name="文本占位符 3">
            <a:extLst>
              <a:ext uri="{FF2B5EF4-FFF2-40B4-BE49-F238E27FC236}">
                <a16:creationId xmlns:a16="http://schemas.microsoft.com/office/drawing/2014/main" id="{4DD6B5D7-C546-8140-86FC-86FF2E0D4509}"/>
              </a:ext>
            </a:extLst>
          </p:cNvPr>
          <p:cNvSpPr>
            <a:spLocks noGrp="1"/>
          </p:cNvSpPr>
          <p:nvPr>
            <p:ph type="body" sz="quarter" idx="24" hasCustomPrompt="1"/>
          </p:nvPr>
        </p:nvSpPr>
        <p:spPr>
          <a:xfrm>
            <a:off x="539099"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8" name="文本占位符 3">
            <a:extLst>
              <a:ext uri="{FF2B5EF4-FFF2-40B4-BE49-F238E27FC236}">
                <a16:creationId xmlns:a16="http://schemas.microsoft.com/office/drawing/2014/main" id="{6538CB21-B3F1-F845-83D8-36774745B7CF}"/>
              </a:ext>
            </a:extLst>
          </p:cNvPr>
          <p:cNvSpPr>
            <a:spLocks noGrp="1"/>
          </p:cNvSpPr>
          <p:nvPr>
            <p:ph type="body" sz="quarter" idx="23" hasCustomPrompt="1"/>
          </p:nvPr>
        </p:nvSpPr>
        <p:spPr>
          <a:xfrm>
            <a:off x="1024369"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6">
            <a:extLst>
              <a:ext uri="{FF2B5EF4-FFF2-40B4-BE49-F238E27FC236}">
                <a16:creationId xmlns:a16="http://schemas.microsoft.com/office/drawing/2014/main" id="{16F0DABE-0188-C646-ACEC-E9540C1D3DBE}"/>
              </a:ext>
            </a:extLst>
          </p:cNvPr>
          <p:cNvSpPr>
            <a:spLocks noGrp="1"/>
          </p:cNvSpPr>
          <p:nvPr>
            <p:ph type="pic" sz="quarter"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6">
            <a:extLst>
              <a:ext uri="{FF2B5EF4-FFF2-40B4-BE49-F238E27FC236}">
                <a16:creationId xmlns:a16="http://schemas.microsoft.com/office/drawing/2014/main" id="{12A91C85-AC8B-0348-AA29-17D6ED21FCD3}"/>
              </a:ext>
            </a:extLst>
          </p:cNvPr>
          <p:cNvSpPr>
            <a:spLocks noGrp="1"/>
          </p:cNvSpPr>
          <p:nvPr>
            <p:ph type="pic" sz="quarter" idx="13" hasCustomPrompt="1"/>
          </p:nvPr>
        </p:nvSpPr>
        <p:spPr>
          <a:xfrm>
            <a:off x="8284471"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24E6E2C6-22F4-ED4F-8D8D-A9D9073EBD1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5" name="文本占位符 3">
            <a:extLst>
              <a:ext uri="{FF2B5EF4-FFF2-40B4-BE49-F238E27FC236}">
                <a16:creationId xmlns:a16="http://schemas.microsoft.com/office/drawing/2014/main" id="{5ABB388D-2C5B-C043-A47E-9591149F1384}"/>
              </a:ext>
            </a:extLst>
          </p:cNvPr>
          <p:cNvSpPr>
            <a:spLocks noGrp="1"/>
          </p:cNvSpPr>
          <p:nvPr>
            <p:ph type="body" sz="quarter" idx="25" hasCustomPrompt="1"/>
          </p:nvPr>
        </p:nvSpPr>
        <p:spPr>
          <a:xfrm>
            <a:off x="4339640"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F6997C-6539-0E45-8B2B-2D3D98C7B78E}"/>
              </a:ext>
            </a:extLst>
          </p:cNvPr>
          <p:cNvSpPr>
            <a:spLocks noGrp="1"/>
          </p:cNvSpPr>
          <p:nvPr>
            <p:ph type="body" sz="quarter" idx="26" hasCustomPrompt="1"/>
          </p:nvPr>
        </p:nvSpPr>
        <p:spPr>
          <a:xfrm>
            <a:off x="4813551"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7" name="文本占位符 3">
            <a:extLst>
              <a:ext uri="{FF2B5EF4-FFF2-40B4-BE49-F238E27FC236}">
                <a16:creationId xmlns:a16="http://schemas.microsoft.com/office/drawing/2014/main" id="{E0101124-8F23-D846-B219-4307B1AE0271}"/>
              </a:ext>
            </a:extLst>
          </p:cNvPr>
          <p:cNvSpPr>
            <a:spLocks noGrp="1"/>
          </p:cNvSpPr>
          <p:nvPr>
            <p:ph type="body" sz="quarter" idx="27" hasCustomPrompt="1"/>
          </p:nvPr>
        </p:nvSpPr>
        <p:spPr>
          <a:xfrm>
            <a:off x="8168187"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8" name="文本占位符 3">
            <a:extLst>
              <a:ext uri="{FF2B5EF4-FFF2-40B4-BE49-F238E27FC236}">
                <a16:creationId xmlns:a16="http://schemas.microsoft.com/office/drawing/2014/main" id="{BE0108B4-72F4-984E-9CB1-2BC6D8576CFC}"/>
              </a:ext>
            </a:extLst>
          </p:cNvPr>
          <p:cNvSpPr>
            <a:spLocks noGrp="1"/>
          </p:cNvSpPr>
          <p:nvPr>
            <p:ph type="body" sz="quarter" idx="28" hasCustomPrompt="1"/>
          </p:nvPr>
        </p:nvSpPr>
        <p:spPr>
          <a:xfrm>
            <a:off x="8642146"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23608447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图文-三图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CDF73DF9-07D1-1A4D-927F-7591126EFD7C}"/>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FF54204E-750B-2849-AAF9-F09CE6190D86}"/>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662A750A-D359-3B42-A0AC-019BB4F2EDF4}"/>
              </a:ext>
            </a:extLst>
          </p:cNvPr>
          <p:cNvSpPr>
            <a:spLocks noGrp="1"/>
          </p:cNvSpPr>
          <p:nvPr>
            <p:ph type="pic" sz="quarter" idx="14" hasCustomPrompt="1"/>
          </p:nvPr>
        </p:nvSpPr>
        <p:spPr>
          <a:xfrm>
            <a:off x="9133840" y="176066"/>
            <a:ext cx="2910043"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1F13D3DC-037F-A248-82D1-D9D56D14909E}"/>
              </a:ext>
            </a:extLst>
          </p:cNvPr>
          <p:cNvSpPr>
            <a:spLocks noGrp="1"/>
          </p:cNvSpPr>
          <p:nvPr>
            <p:ph type="pic" sz="quarter"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7FCC6A0-5EA8-234C-BAF4-A5EBC621F099}"/>
              </a:ext>
            </a:extLst>
          </p:cNvPr>
          <p:cNvSpPr>
            <a:spLocks noGrp="1"/>
          </p:cNvSpPr>
          <p:nvPr>
            <p:ph type="pic" sz="quarter" idx="16" hasCustomPrompt="1"/>
          </p:nvPr>
        </p:nvSpPr>
        <p:spPr>
          <a:xfrm>
            <a:off x="9133840" y="3488363"/>
            <a:ext cx="2910043" cy="31964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文本占位符 3">
            <a:extLst>
              <a:ext uri="{FF2B5EF4-FFF2-40B4-BE49-F238E27FC236}">
                <a16:creationId xmlns:a16="http://schemas.microsoft.com/office/drawing/2014/main" id="{80D05831-8B5B-BC45-AF62-B5D1277A376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78079505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图文-三图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C9C7C23-C6B7-3A46-9A01-43E9234D0ADB}"/>
              </a:ext>
            </a:extLst>
          </p:cNvPr>
          <p:cNvSpPr>
            <a:spLocks noGrp="1"/>
          </p:cNvSpPr>
          <p:nvPr>
            <p:ph type="pic" sz="quarter" idx="14" hasCustomPrompt="1"/>
          </p:nvPr>
        </p:nvSpPr>
        <p:spPr>
          <a:xfrm>
            <a:off x="6062548" y="3488365"/>
            <a:ext cx="5959090" cy="31935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F0BFB879-C87E-A443-80C6-E008645DF481}"/>
              </a:ext>
            </a:extLst>
          </p:cNvPr>
          <p:cNvSpPr>
            <a:spLocks noGrp="1"/>
          </p:cNvSpPr>
          <p:nvPr>
            <p:ph type="pic" sz="quarter" idx="15" hasCustomPrompt="1"/>
          </p:nvPr>
        </p:nvSpPr>
        <p:spPr>
          <a:xfrm>
            <a:off x="6062548" y="176064"/>
            <a:ext cx="2986110"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65D74A2-2D1E-1646-8628-045539BDDA69}"/>
              </a:ext>
            </a:extLst>
          </p:cNvPr>
          <p:cNvSpPr>
            <a:spLocks noGrp="1"/>
          </p:cNvSpPr>
          <p:nvPr>
            <p:ph type="pic" sz="quarter" idx="16" hasCustomPrompt="1"/>
          </p:nvPr>
        </p:nvSpPr>
        <p:spPr>
          <a:xfrm>
            <a:off x="9219022" y="176063"/>
            <a:ext cx="2802616" cy="31419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文本占位符 3">
            <a:extLst>
              <a:ext uri="{FF2B5EF4-FFF2-40B4-BE49-F238E27FC236}">
                <a16:creationId xmlns:a16="http://schemas.microsoft.com/office/drawing/2014/main" id="{B637B58B-8395-DF4A-B781-A578D34CEEA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827BD151-D62C-154B-AF0C-6539C2798E3D}"/>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1CEE5A27-36FC-A941-93F8-380CE6EBAD47}"/>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121383773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图文-四图2">
    <p:spTree>
      <p:nvGrpSpPr>
        <p:cNvPr id="1" name=""/>
        <p:cNvGrpSpPr/>
        <p:nvPr/>
      </p:nvGrpSpPr>
      <p:grpSpPr>
        <a:xfrm>
          <a:off x="0" y="0"/>
          <a:ext cx="0" cy="0"/>
          <a:chOff x="0" y="0"/>
          <a:chExt cx="0" cy="0"/>
        </a:xfrm>
      </p:grpSpPr>
      <p:sp>
        <p:nvSpPr>
          <p:cNvPr id="21" name="文本占位符 3">
            <a:extLst>
              <a:ext uri="{FF2B5EF4-FFF2-40B4-BE49-F238E27FC236}">
                <a16:creationId xmlns:a16="http://schemas.microsoft.com/office/drawing/2014/main" id="{55767F96-943B-4E49-8137-8F4A25736CB8}"/>
              </a:ext>
            </a:extLst>
          </p:cNvPr>
          <p:cNvSpPr>
            <a:spLocks noGrp="1"/>
          </p:cNvSpPr>
          <p:nvPr>
            <p:ph type="body" sz="quarter" idx="25" hasCustomPrompt="1"/>
          </p:nvPr>
        </p:nvSpPr>
        <p:spPr>
          <a:xfrm>
            <a:off x="3449404" y="1978064"/>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15DE3700-F972-7D44-8398-44FAAEEA4695}"/>
              </a:ext>
            </a:extLst>
          </p:cNvPr>
          <p:cNvSpPr>
            <a:spLocks noGrp="1"/>
          </p:cNvSpPr>
          <p:nvPr>
            <p:ph type="body" sz="quarter" idx="26" hasCustomPrompt="1"/>
          </p:nvPr>
        </p:nvSpPr>
        <p:spPr>
          <a:xfrm>
            <a:off x="3449404" y="231776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FA72A4C6-BC93-7C49-B506-A90BB5C8435C}"/>
              </a:ext>
            </a:extLst>
          </p:cNvPr>
          <p:cNvSpPr>
            <a:spLocks noGrp="1"/>
          </p:cNvSpPr>
          <p:nvPr>
            <p:ph type="body" sz="quarter" idx="27" hasCustomPrompt="1"/>
          </p:nvPr>
        </p:nvSpPr>
        <p:spPr>
          <a:xfrm>
            <a:off x="9303349" y="1976660"/>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D182F0C5-70F3-CF4D-AC4B-E56FE8D06648}"/>
              </a:ext>
            </a:extLst>
          </p:cNvPr>
          <p:cNvSpPr>
            <a:spLocks noGrp="1"/>
          </p:cNvSpPr>
          <p:nvPr>
            <p:ph type="body" sz="quarter" idx="28" hasCustomPrompt="1"/>
          </p:nvPr>
        </p:nvSpPr>
        <p:spPr>
          <a:xfrm>
            <a:off x="9303349" y="2316360"/>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5" name="文本占位符 3">
            <a:extLst>
              <a:ext uri="{FF2B5EF4-FFF2-40B4-BE49-F238E27FC236}">
                <a16:creationId xmlns:a16="http://schemas.microsoft.com/office/drawing/2014/main" id="{4AFA75C3-89A4-724B-98D2-031659E22DA0}"/>
              </a:ext>
            </a:extLst>
          </p:cNvPr>
          <p:cNvSpPr>
            <a:spLocks noGrp="1"/>
          </p:cNvSpPr>
          <p:nvPr>
            <p:ph type="body" sz="quarter" idx="29" hasCustomPrompt="1"/>
          </p:nvPr>
        </p:nvSpPr>
        <p:spPr>
          <a:xfrm>
            <a:off x="9303349" y="4286289"/>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6" name="文本占位符 3">
            <a:extLst>
              <a:ext uri="{FF2B5EF4-FFF2-40B4-BE49-F238E27FC236}">
                <a16:creationId xmlns:a16="http://schemas.microsoft.com/office/drawing/2014/main" id="{1806EB1A-F2E4-D14D-8C5D-8FDA59E39863}"/>
              </a:ext>
            </a:extLst>
          </p:cNvPr>
          <p:cNvSpPr>
            <a:spLocks noGrp="1"/>
          </p:cNvSpPr>
          <p:nvPr>
            <p:ph type="body" sz="quarter" idx="30" hasCustomPrompt="1"/>
          </p:nvPr>
        </p:nvSpPr>
        <p:spPr>
          <a:xfrm>
            <a:off x="9303349" y="4625989"/>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7" name="文本占位符 3">
            <a:extLst>
              <a:ext uri="{FF2B5EF4-FFF2-40B4-BE49-F238E27FC236}">
                <a16:creationId xmlns:a16="http://schemas.microsoft.com/office/drawing/2014/main" id="{097A918D-FCCE-3F4B-944A-5A9D8C3456A7}"/>
              </a:ext>
            </a:extLst>
          </p:cNvPr>
          <p:cNvSpPr>
            <a:spLocks noGrp="1"/>
          </p:cNvSpPr>
          <p:nvPr>
            <p:ph type="body" sz="quarter" idx="31" hasCustomPrompt="1"/>
          </p:nvPr>
        </p:nvSpPr>
        <p:spPr>
          <a:xfrm>
            <a:off x="3449404" y="4289241"/>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8" name="文本占位符 3">
            <a:extLst>
              <a:ext uri="{FF2B5EF4-FFF2-40B4-BE49-F238E27FC236}">
                <a16:creationId xmlns:a16="http://schemas.microsoft.com/office/drawing/2014/main" id="{BAEE9C41-026B-2441-BA32-847BBFD6A649}"/>
              </a:ext>
            </a:extLst>
          </p:cNvPr>
          <p:cNvSpPr>
            <a:spLocks noGrp="1"/>
          </p:cNvSpPr>
          <p:nvPr>
            <p:ph type="body" sz="quarter" idx="32" hasCustomPrompt="1"/>
          </p:nvPr>
        </p:nvSpPr>
        <p:spPr>
          <a:xfrm>
            <a:off x="3449404" y="4628941"/>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829805"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4" name="图片占位符 6">
            <a:extLst>
              <a:ext uri="{FF2B5EF4-FFF2-40B4-BE49-F238E27FC236}">
                <a16:creationId xmlns:a16="http://schemas.microsoft.com/office/drawing/2014/main" id="{C6C640E5-5F3E-B143-904E-13A139A27219}"/>
              </a:ext>
            </a:extLst>
          </p:cNvPr>
          <p:cNvSpPr>
            <a:spLocks noGrp="1"/>
          </p:cNvSpPr>
          <p:nvPr>
            <p:ph type="pic" sz="quarter" idx="14" hasCustomPrompt="1"/>
          </p:nvPr>
        </p:nvSpPr>
        <p:spPr>
          <a:xfrm>
            <a:off x="829805"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5" name="图片占位符 6">
            <a:extLst>
              <a:ext uri="{FF2B5EF4-FFF2-40B4-BE49-F238E27FC236}">
                <a16:creationId xmlns:a16="http://schemas.microsoft.com/office/drawing/2014/main" id="{53474B48-21C2-3148-9F1B-55480F40E5D1}"/>
              </a:ext>
            </a:extLst>
          </p:cNvPr>
          <p:cNvSpPr>
            <a:spLocks noGrp="1"/>
          </p:cNvSpPr>
          <p:nvPr>
            <p:ph type="pic" sz="quarter" idx="15" hasCustomPrompt="1"/>
          </p:nvPr>
        </p:nvSpPr>
        <p:spPr>
          <a:xfrm>
            <a:off x="6679057"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6" name="图片占位符 6">
            <a:extLst>
              <a:ext uri="{FF2B5EF4-FFF2-40B4-BE49-F238E27FC236}">
                <a16:creationId xmlns:a16="http://schemas.microsoft.com/office/drawing/2014/main" id="{7A691898-7B35-E74B-B1D8-B73E58C93175}"/>
              </a:ext>
            </a:extLst>
          </p:cNvPr>
          <p:cNvSpPr>
            <a:spLocks noGrp="1"/>
          </p:cNvSpPr>
          <p:nvPr>
            <p:ph type="pic" sz="quarter" idx="16" hasCustomPrompt="1"/>
          </p:nvPr>
        </p:nvSpPr>
        <p:spPr>
          <a:xfrm>
            <a:off x="6679057"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DE9101A6-4174-8847-AE8C-EFB5A56F5FC7}"/>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8880268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15" y="1374558"/>
            <a:ext cx="6254172" cy="4472060"/>
          </a:xfrm>
          <a:prstGeom prst="rect">
            <a:avLst/>
          </a:prstGeom>
        </p:spPr>
        <p:txBody>
          <a:bodyPr anchor="ctr">
            <a:normAutofit/>
          </a:bodyPr>
          <a:lstStyle>
            <a:lvl1pPr marL="0" indent="0" algn="l">
              <a:lnSpc>
                <a:spcPct val="150000"/>
              </a:lnSpc>
              <a:buNone/>
              <a:defRPr sz="2000" b="1" i="0">
                <a:solidFill>
                  <a:srgbClr val="0060F0"/>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2869" y="1374558"/>
            <a:ext cx="391421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2868" y="6008991"/>
            <a:ext cx="3914215" cy="576693"/>
          </a:xfrm>
          <a:prstGeom prst="rect">
            <a:avLst/>
          </a:prstGeom>
        </p:spPr>
        <p:txBody>
          <a:bodyPr>
            <a:normAutofit/>
          </a:bodyPr>
          <a:lstStyle>
            <a:lvl1pPr marL="0" indent="0" algn="r">
              <a:lnSpc>
                <a:spcPct val="120000"/>
              </a:lnSpc>
              <a:buNone/>
              <a:defRPr sz="1200" b="1" i="0">
                <a:solidFill>
                  <a:schemeClr val="tx2"/>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人物名称</a:t>
            </a:r>
          </a:p>
        </p:txBody>
      </p:sp>
      <p:pic>
        <p:nvPicPr>
          <p:cNvPr id="12" name="图片 11">
            <a:extLst>
              <a:ext uri="{FF2B5EF4-FFF2-40B4-BE49-F238E27FC236}">
                <a16:creationId xmlns:a16="http://schemas.microsoft.com/office/drawing/2014/main" id="{F6112379-6397-AC45-AC19-50BDADEF1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8" name="灯片编号占位符 1">
            <a:extLst>
              <a:ext uri="{FF2B5EF4-FFF2-40B4-BE49-F238E27FC236}">
                <a16:creationId xmlns:a16="http://schemas.microsoft.com/office/drawing/2014/main" id="{0C6263DF-AE36-8249-88D4-C402852A0312}"/>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308443251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图文-四图1">
    <p:spTree>
      <p:nvGrpSpPr>
        <p:cNvPr id="1" name=""/>
        <p:cNvGrpSpPr/>
        <p:nvPr/>
      </p:nvGrpSpPr>
      <p:grpSpPr>
        <a:xfrm>
          <a:off x="0" y="0"/>
          <a:ext cx="0" cy="0"/>
          <a:chOff x="0" y="0"/>
          <a:chExt cx="0" cy="0"/>
        </a:xfrm>
      </p:grpSpPr>
      <p:sp>
        <p:nvSpPr>
          <p:cNvPr id="18" name="文本占位符 3">
            <a:extLst>
              <a:ext uri="{FF2B5EF4-FFF2-40B4-BE49-F238E27FC236}">
                <a16:creationId xmlns:a16="http://schemas.microsoft.com/office/drawing/2014/main" id="{68E1DED5-97D6-4B4A-AED8-6B32E642DB4B}"/>
              </a:ext>
            </a:extLst>
          </p:cNvPr>
          <p:cNvSpPr>
            <a:spLocks noGrp="1"/>
          </p:cNvSpPr>
          <p:nvPr>
            <p:ph type="body" sz="quarter" idx="25" hasCustomPrompt="1"/>
          </p:nvPr>
        </p:nvSpPr>
        <p:spPr>
          <a:xfrm>
            <a:off x="935721"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9" name="文本占位符 3">
            <a:extLst>
              <a:ext uri="{FF2B5EF4-FFF2-40B4-BE49-F238E27FC236}">
                <a16:creationId xmlns:a16="http://schemas.microsoft.com/office/drawing/2014/main" id="{AF393931-A70C-B045-B21D-CDAC4372C4DE}"/>
              </a:ext>
            </a:extLst>
          </p:cNvPr>
          <p:cNvSpPr>
            <a:spLocks noGrp="1"/>
          </p:cNvSpPr>
          <p:nvPr>
            <p:ph type="body" sz="quarter" idx="26" hasCustomPrompt="1"/>
          </p:nvPr>
        </p:nvSpPr>
        <p:spPr>
          <a:xfrm>
            <a:off x="1074808"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4" name="文本占位符 3">
            <a:extLst>
              <a:ext uri="{FF2B5EF4-FFF2-40B4-BE49-F238E27FC236}">
                <a16:creationId xmlns:a16="http://schemas.microsoft.com/office/drawing/2014/main" id="{DC470E06-A184-694A-BE1B-1F1EF9651747}"/>
              </a:ext>
            </a:extLst>
          </p:cNvPr>
          <p:cNvSpPr>
            <a:spLocks noGrp="1"/>
          </p:cNvSpPr>
          <p:nvPr>
            <p:ph type="body" sz="quarter" idx="27" hasCustomPrompt="1"/>
          </p:nvPr>
        </p:nvSpPr>
        <p:spPr>
          <a:xfrm>
            <a:off x="3531193"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95D5F807-D0E0-EC44-A47A-B4E7A83947C6}"/>
              </a:ext>
            </a:extLst>
          </p:cNvPr>
          <p:cNvSpPr>
            <a:spLocks noGrp="1"/>
          </p:cNvSpPr>
          <p:nvPr>
            <p:ph type="body" sz="quarter" idx="28" hasCustomPrompt="1"/>
          </p:nvPr>
        </p:nvSpPr>
        <p:spPr>
          <a:xfrm>
            <a:off x="3670280"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6" name="文本占位符 3">
            <a:extLst>
              <a:ext uri="{FF2B5EF4-FFF2-40B4-BE49-F238E27FC236}">
                <a16:creationId xmlns:a16="http://schemas.microsoft.com/office/drawing/2014/main" id="{95BE16FE-15C5-D84B-BD11-D69C99CF307A}"/>
              </a:ext>
            </a:extLst>
          </p:cNvPr>
          <p:cNvSpPr>
            <a:spLocks noGrp="1"/>
          </p:cNvSpPr>
          <p:nvPr>
            <p:ph type="body" sz="quarter" idx="29" hasCustomPrompt="1"/>
          </p:nvPr>
        </p:nvSpPr>
        <p:spPr>
          <a:xfrm>
            <a:off x="6131609"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CC6FF825-5AF9-BC4A-9A66-5B60B6AE8E4C}"/>
              </a:ext>
            </a:extLst>
          </p:cNvPr>
          <p:cNvSpPr>
            <a:spLocks noGrp="1"/>
          </p:cNvSpPr>
          <p:nvPr>
            <p:ph type="body" sz="quarter" idx="30" hasCustomPrompt="1"/>
          </p:nvPr>
        </p:nvSpPr>
        <p:spPr>
          <a:xfrm>
            <a:off x="6270696"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4EAF9097-8D44-C94B-AFAF-308C9A092EDC}"/>
              </a:ext>
            </a:extLst>
          </p:cNvPr>
          <p:cNvSpPr>
            <a:spLocks noGrp="1"/>
          </p:cNvSpPr>
          <p:nvPr>
            <p:ph type="body" sz="quarter" idx="31" hasCustomPrompt="1"/>
          </p:nvPr>
        </p:nvSpPr>
        <p:spPr>
          <a:xfrm>
            <a:off x="8725117"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C05278A5-B4F1-954B-A3CF-5517C18C4309}"/>
              </a:ext>
            </a:extLst>
          </p:cNvPr>
          <p:cNvSpPr>
            <a:spLocks noGrp="1"/>
          </p:cNvSpPr>
          <p:nvPr>
            <p:ph type="body" sz="quarter" idx="32" hasCustomPrompt="1"/>
          </p:nvPr>
        </p:nvSpPr>
        <p:spPr>
          <a:xfrm>
            <a:off x="8864204"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3" name="图片 2">
            <a:extLst>
              <a:ext uri="{FF2B5EF4-FFF2-40B4-BE49-F238E27FC236}">
                <a16:creationId xmlns:a16="http://schemas.microsoft.com/office/drawing/2014/main" id="{1B3AF1DA-E0D8-924B-8F43-79590FD28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4" name="灯片编号占位符 1">
            <a:extLst>
              <a:ext uri="{FF2B5EF4-FFF2-40B4-BE49-F238E27FC236}">
                <a16:creationId xmlns:a16="http://schemas.microsoft.com/office/drawing/2014/main" id="{4962DD0C-1383-6C40-9317-5C16CF53A230}"/>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5" name="Picture Placeholder 8">
            <a:extLst>
              <a:ext uri="{FF2B5EF4-FFF2-40B4-BE49-F238E27FC236}">
                <a16:creationId xmlns:a16="http://schemas.microsoft.com/office/drawing/2014/main" id="{803C8D85-F895-0742-8B3C-A14369D40718}"/>
              </a:ext>
            </a:extLst>
          </p:cNvPr>
          <p:cNvSpPr>
            <a:spLocks noGrp="1"/>
          </p:cNvSpPr>
          <p:nvPr>
            <p:ph type="pic" sz="quarter" idx="12" hasCustomPrompt="1"/>
          </p:nvPr>
        </p:nvSpPr>
        <p:spPr>
          <a:xfrm>
            <a:off x="103377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Picture Placeholder 8">
            <a:extLst>
              <a:ext uri="{FF2B5EF4-FFF2-40B4-BE49-F238E27FC236}">
                <a16:creationId xmlns:a16="http://schemas.microsoft.com/office/drawing/2014/main" id="{5AD1CBFD-D51C-AF43-B96C-BD095600BF6E}"/>
              </a:ext>
            </a:extLst>
          </p:cNvPr>
          <p:cNvSpPr>
            <a:spLocks noGrp="1"/>
          </p:cNvSpPr>
          <p:nvPr>
            <p:ph type="pic" sz="quarter" idx="13" hasCustomPrompt="1"/>
          </p:nvPr>
        </p:nvSpPr>
        <p:spPr>
          <a:xfrm>
            <a:off x="363156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CA859CAB-8D44-0647-913C-627924496E45}"/>
              </a:ext>
            </a:extLst>
          </p:cNvPr>
          <p:cNvSpPr>
            <a:spLocks noGrp="1"/>
          </p:cNvSpPr>
          <p:nvPr>
            <p:ph type="pic" sz="quarter" idx="14" hasCustomPrompt="1"/>
          </p:nvPr>
        </p:nvSpPr>
        <p:spPr>
          <a:xfrm>
            <a:off x="622935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9368F8AB-CCF8-0E45-8127-5F49E006E69D}"/>
              </a:ext>
            </a:extLst>
          </p:cNvPr>
          <p:cNvSpPr>
            <a:spLocks noGrp="1"/>
          </p:cNvSpPr>
          <p:nvPr>
            <p:ph type="pic" sz="quarter" idx="15" hasCustomPrompt="1"/>
          </p:nvPr>
        </p:nvSpPr>
        <p:spPr>
          <a:xfrm>
            <a:off x="882714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228577" indent="-228577"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0" name="文本占位符 3">
            <a:extLst>
              <a:ext uri="{FF2B5EF4-FFF2-40B4-BE49-F238E27FC236}">
                <a16:creationId xmlns:a16="http://schemas.microsoft.com/office/drawing/2014/main" id="{41E30E25-C521-BF4D-9A66-F9018AB4A25D}"/>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84644678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图文-四图3">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5E395CCD-E508-4744-A14B-51F4DD5857D7}"/>
              </a:ext>
            </a:extLst>
          </p:cNvPr>
          <p:cNvSpPr>
            <a:spLocks noGrp="1"/>
          </p:cNvSpPr>
          <p:nvPr>
            <p:ph type="pic" sz="quarter" idx="14" hasCustomPrompt="1"/>
          </p:nvPr>
        </p:nvSpPr>
        <p:spPr>
          <a:xfrm>
            <a:off x="9212453" y="171309"/>
            <a:ext cx="2809185"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565853D2-96F5-5449-AD81-D832C300A130}"/>
              </a:ext>
            </a:extLst>
          </p:cNvPr>
          <p:cNvSpPr>
            <a:spLocks noGrp="1"/>
          </p:cNvSpPr>
          <p:nvPr>
            <p:ph type="pic" sz="quarter" idx="13" hasCustomPrompt="1"/>
          </p:nvPr>
        </p:nvSpPr>
        <p:spPr>
          <a:xfrm>
            <a:off x="6056725" y="3488365"/>
            <a:ext cx="2979542"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755E37C-CFF1-1049-89E8-C2A00755B9A7}"/>
              </a:ext>
            </a:extLst>
          </p:cNvPr>
          <p:cNvSpPr>
            <a:spLocks noGrp="1"/>
          </p:cNvSpPr>
          <p:nvPr>
            <p:ph type="pic" sz="quarter" idx="15" hasCustomPrompt="1"/>
          </p:nvPr>
        </p:nvSpPr>
        <p:spPr>
          <a:xfrm>
            <a:off x="6056725" y="171309"/>
            <a:ext cx="2979542"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6032AB03-98B3-FF4D-9F81-A35A6CB01E2A}"/>
              </a:ext>
            </a:extLst>
          </p:cNvPr>
          <p:cNvSpPr>
            <a:spLocks noGrp="1"/>
          </p:cNvSpPr>
          <p:nvPr>
            <p:ph type="pic" sz="quarter" idx="16" hasCustomPrompt="1"/>
          </p:nvPr>
        </p:nvSpPr>
        <p:spPr>
          <a:xfrm>
            <a:off x="9212453" y="3488363"/>
            <a:ext cx="2809185"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文本占位符 3">
            <a:extLst>
              <a:ext uri="{FF2B5EF4-FFF2-40B4-BE49-F238E27FC236}">
                <a16:creationId xmlns:a16="http://schemas.microsoft.com/office/drawing/2014/main" id="{7D3FD0F9-6E73-694D-897F-3A7766F89052}"/>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14">
            <a:extLst>
              <a:ext uri="{FF2B5EF4-FFF2-40B4-BE49-F238E27FC236}">
                <a16:creationId xmlns:a16="http://schemas.microsoft.com/office/drawing/2014/main" id="{EA1956A3-B2BB-B54A-8723-6F047785AEF1}"/>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2" name="文本占位符 10">
            <a:extLst>
              <a:ext uri="{FF2B5EF4-FFF2-40B4-BE49-F238E27FC236}">
                <a16:creationId xmlns:a16="http://schemas.microsoft.com/office/drawing/2014/main" id="{1A68F221-F9FF-454F-9E18-4B5A9495872E}"/>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85501576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图文-四图4">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12E835-36E0-6745-929C-BECEA477D875}"/>
              </a:ext>
            </a:extLst>
          </p:cNvPr>
          <p:cNvSpPr>
            <a:spLocks noGrp="1"/>
          </p:cNvSpPr>
          <p:nvPr>
            <p:ph type="pic" sz="quarter" idx="11" hasCustomPrompt="1"/>
          </p:nvPr>
        </p:nvSpPr>
        <p:spPr>
          <a:xfrm>
            <a:off x="-7256"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7">
            <a:extLst>
              <a:ext uri="{FF2B5EF4-FFF2-40B4-BE49-F238E27FC236}">
                <a16:creationId xmlns:a16="http://schemas.microsoft.com/office/drawing/2014/main" id="{CDE98053-FE0C-6B4B-9526-836AEF4D62C9}"/>
              </a:ext>
            </a:extLst>
          </p:cNvPr>
          <p:cNvSpPr>
            <a:spLocks noGrp="1"/>
          </p:cNvSpPr>
          <p:nvPr>
            <p:ph type="pic" sz="quarter" idx="12" hasCustomPrompt="1"/>
          </p:nvPr>
        </p:nvSpPr>
        <p:spPr>
          <a:xfrm>
            <a:off x="3052122"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7">
            <a:extLst>
              <a:ext uri="{FF2B5EF4-FFF2-40B4-BE49-F238E27FC236}">
                <a16:creationId xmlns:a16="http://schemas.microsoft.com/office/drawing/2014/main" id="{547DFFD5-6E07-1544-9ABB-3B45D9D48E79}"/>
              </a:ext>
            </a:extLst>
          </p:cNvPr>
          <p:cNvSpPr>
            <a:spLocks noGrp="1"/>
          </p:cNvSpPr>
          <p:nvPr>
            <p:ph type="pic" sz="quarter" idx="13" hasCustomPrompt="1"/>
          </p:nvPr>
        </p:nvSpPr>
        <p:spPr>
          <a:xfrm>
            <a:off x="6111499"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7">
            <a:extLst>
              <a:ext uri="{FF2B5EF4-FFF2-40B4-BE49-F238E27FC236}">
                <a16:creationId xmlns:a16="http://schemas.microsoft.com/office/drawing/2014/main" id="{DE30C907-BF64-0E47-9531-F4B5CB22D5FE}"/>
              </a:ext>
            </a:extLst>
          </p:cNvPr>
          <p:cNvSpPr>
            <a:spLocks noGrp="1"/>
          </p:cNvSpPr>
          <p:nvPr>
            <p:ph type="pic" sz="quarter" idx="14" hasCustomPrompt="1"/>
          </p:nvPr>
        </p:nvSpPr>
        <p:spPr>
          <a:xfrm>
            <a:off x="9170878"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None/>
              <a:defRPr kumimoji="1" lang="zh-CN" altLang="en-US" sz="800">
                <a:solidFill>
                  <a:schemeClr val="bg1"/>
                </a:solidFill>
              </a:defRPr>
            </a:lvl1pPr>
          </a:lstStyle>
          <a:p>
            <a:pPr marL="317485" lvl="0" indent="-317485" algn="ctr"/>
            <a:r>
              <a:rPr kumimoji="1" lang="zh-CN" altLang="en-US" dirty="0"/>
              <a:t>点击添加图片</a:t>
            </a:r>
          </a:p>
        </p:txBody>
      </p:sp>
      <p:sp>
        <p:nvSpPr>
          <p:cNvPr id="7" name="矩形">
            <a:extLst>
              <a:ext uri="{FF2B5EF4-FFF2-40B4-BE49-F238E27FC236}">
                <a16:creationId xmlns:a16="http://schemas.microsoft.com/office/drawing/2014/main" id="{F8AD1192-3E58-524C-ADC0-D9577D30801E}"/>
              </a:ext>
            </a:extLst>
          </p:cNvPr>
          <p:cNvSpPr/>
          <p:nvPr userDrawn="1"/>
        </p:nvSpPr>
        <p:spPr>
          <a:xfrm>
            <a:off x="794" y="3388466"/>
            <a:ext cx="12190412" cy="3481410"/>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20" name="文本占位符 3">
            <a:extLst>
              <a:ext uri="{FF2B5EF4-FFF2-40B4-BE49-F238E27FC236}">
                <a16:creationId xmlns:a16="http://schemas.microsoft.com/office/drawing/2014/main" id="{27ED4B11-F4E1-CE41-B696-F85CB00316AE}"/>
              </a:ext>
            </a:extLst>
          </p:cNvPr>
          <p:cNvSpPr>
            <a:spLocks noGrp="1"/>
          </p:cNvSpPr>
          <p:nvPr>
            <p:ph type="body" sz="quarter" idx="23" hasCustomPrompt="1"/>
          </p:nvPr>
        </p:nvSpPr>
        <p:spPr>
          <a:xfrm>
            <a:off x="458829" y="5122328"/>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B4E1186A-DC42-4A44-959F-C7A21E3B4A7C}"/>
              </a:ext>
            </a:extLst>
          </p:cNvPr>
          <p:cNvSpPr>
            <a:spLocks noGrp="1"/>
          </p:cNvSpPr>
          <p:nvPr>
            <p:ph type="body" sz="quarter" idx="24" hasCustomPrompt="1"/>
          </p:nvPr>
        </p:nvSpPr>
        <p:spPr>
          <a:xfrm>
            <a:off x="451210" y="5530554"/>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3">
            <a:extLst>
              <a:ext uri="{FF2B5EF4-FFF2-40B4-BE49-F238E27FC236}">
                <a16:creationId xmlns:a16="http://schemas.microsoft.com/office/drawing/2014/main" id="{C8D90DC6-3D69-2541-A062-0DF680965809}"/>
              </a:ext>
            </a:extLst>
          </p:cNvPr>
          <p:cNvSpPr>
            <a:spLocks noGrp="1"/>
          </p:cNvSpPr>
          <p:nvPr>
            <p:ph type="body" sz="quarter" idx="25" hasCustomPrompt="1"/>
          </p:nvPr>
        </p:nvSpPr>
        <p:spPr>
          <a:xfrm>
            <a:off x="350515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3" name="文本占位符 3">
            <a:extLst>
              <a:ext uri="{FF2B5EF4-FFF2-40B4-BE49-F238E27FC236}">
                <a16:creationId xmlns:a16="http://schemas.microsoft.com/office/drawing/2014/main" id="{38A1058D-2147-7F48-AF29-2610B687D12E}"/>
              </a:ext>
            </a:extLst>
          </p:cNvPr>
          <p:cNvSpPr>
            <a:spLocks noGrp="1"/>
          </p:cNvSpPr>
          <p:nvPr>
            <p:ph type="body" sz="quarter" idx="26" hasCustomPrompt="1"/>
          </p:nvPr>
        </p:nvSpPr>
        <p:spPr>
          <a:xfrm>
            <a:off x="349753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4" name="文本占位符 3">
            <a:extLst>
              <a:ext uri="{FF2B5EF4-FFF2-40B4-BE49-F238E27FC236}">
                <a16:creationId xmlns:a16="http://schemas.microsoft.com/office/drawing/2014/main" id="{57BBE337-CE54-DF47-AAF8-65688ED9C4CF}"/>
              </a:ext>
            </a:extLst>
          </p:cNvPr>
          <p:cNvSpPr>
            <a:spLocks noGrp="1"/>
          </p:cNvSpPr>
          <p:nvPr>
            <p:ph type="body" sz="quarter" idx="27" hasCustomPrompt="1"/>
          </p:nvPr>
        </p:nvSpPr>
        <p:spPr>
          <a:xfrm>
            <a:off x="6572127"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8A8936F5-8042-A945-84CC-DEBD36E015E9}"/>
              </a:ext>
            </a:extLst>
          </p:cNvPr>
          <p:cNvSpPr>
            <a:spLocks noGrp="1"/>
          </p:cNvSpPr>
          <p:nvPr>
            <p:ph type="body" sz="quarter" idx="28" hasCustomPrompt="1"/>
          </p:nvPr>
        </p:nvSpPr>
        <p:spPr>
          <a:xfrm>
            <a:off x="6564508"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6" name="文本占位符 3">
            <a:extLst>
              <a:ext uri="{FF2B5EF4-FFF2-40B4-BE49-F238E27FC236}">
                <a16:creationId xmlns:a16="http://schemas.microsoft.com/office/drawing/2014/main" id="{F2A070CF-741E-734D-8A24-15DEB020A189}"/>
              </a:ext>
            </a:extLst>
          </p:cNvPr>
          <p:cNvSpPr>
            <a:spLocks noGrp="1"/>
          </p:cNvSpPr>
          <p:nvPr>
            <p:ph type="body" sz="quarter" idx="29" hasCustomPrompt="1"/>
          </p:nvPr>
        </p:nvSpPr>
        <p:spPr>
          <a:xfrm>
            <a:off x="962740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E6345616-C7AD-A647-AFB0-E068B6E4E089}"/>
              </a:ext>
            </a:extLst>
          </p:cNvPr>
          <p:cNvSpPr>
            <a:spLocks noGrp="1"/>
          </p:cNvSpPr>
          <p:nvPr>
            <p:ph type="body" sz="quarter" idx="30" hasCustomPrompt="1"/>
          </p:nvPr>
        </p:nvSpPr>
        <p:spPr>
          <a:xfrm>
            <a:off x="961978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 name="灯片编号占位符 1">
            <a:extLst>
              <a:ext uri="{FF2B5EF4-FFF2-40B4-BE49-F238E27FC236}">
                <a16:creationId xmlns:a16="http://schemas.microsoft.com/office/drawing/2014/main" id="{A477FB35-3D68-D54B-8B14-D03F8B1B7C52}"/>
              </a:ext>
            </a:extLst>
          </p:cNvPr>
          <p:cNvSpPr>
            <a:spLocks noGrp="1"/>
          </p:cNvSpPr>
          <p:nvPr>
            <p:ph type="sldNum" sz="quarter" idx="10"/>
          </p:nvPr>
        </p:nvSpPr>
        <p:spPr>
          <a:xfrm>
            <a:off x="11684579" y="6540502"/>
            <a:ext cx="232406"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8" name="文本占位符 3">
            <a:extLst>
              <a:ext uri="{FF2B5EF4-FFF2-40B4-BE49-F238E27FC236}">
                <a16:creationId xmlns:a16="http://schemas.microsoft.com/office/drawing/2014/main" id="{BA1C6BBD-C037-964B-B011-B94D5797D678}"/>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1547196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图文-六图1">
    <p:spTree>
      <p:nvGrpSpPr>
        <p:cNvPr id="1" name=""/>
        <p:cNvGrpSpPr/>
        <p:nvPr/>
      </p:nvGrpSpPr>
      <p:grpSpPr>
        <a:xfrm>
          <a:off x="0" y="0"/>
          <a:ext cx="0" cy="0"/>
          <a:chOff x="0" y="0"/>
          <a:chExt cx="0" cy="0"/>
        </a:xfrm>
      </p:grpSpPr>
      <p:sp>
        <p:nvSpPr>
          <p:cNvPr id="11" name="图片占位符 2">
            <a:extLst>
              <a:ext uri="{FF2B5EF4-FFF2-40B4-BE49-F238E27FC236}">
                <a16:creationId xmlns:a16="http://schemas.microsoft.com/office/drawing/2014/main" id="{7D2255BF-A18D-3F4F-9EBA-8D8BF89E7B78}"/>
              </a:ext>
            </a:extLst>
          </p:cNvPr>
          <p:cNvSpPr>
            <a:spLocks noGrp="1"/>
          </p:cNvSpPr>
          <p:nvPr>
            <p:ph type="pic" sz="quarter" idx="15" hasCustomPrompt="1"/>
          </p:nvPr>
        </p:nvSpPr>
        <p:spPr>
          <a:xfrm>
            <a:off x="856451" y="1856208"/>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2" name="图片占位符 2">
            <a:extLst>
              <a:ext uri="{FF2B5EF4-FFF2-40B4-BE49-F238E27FC236}">
                <a16:creationId xmlns:a16="http://schemas.microsoft.com/office/drawing/2014/main" id="{81762D4F-3C9A-AC4E-AA15-46BD69C9E6C7}"/>
              </a:ext>
            </a:extLst>
          </p:cNvPr>
          <p:cNvSpPr>
            <a:spLocks noGrp="1"/>
          </p:cNvSpPr>
          <p:nvPr>
            <p:ph type="pic" sz="quarter" idx="16" hasCustomPrompt="1"/>
          </p:nvPr>
        </p:nvSpPr>
        <p:spPr>
          <a:xfrm>
            <a:off x="4475630" y="185620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3" name="图片占位符 2">
            <a:extLst>
              <a:ext uri="{FF2B5EF4-FFF2-40B4-BE49-F238E27FC236}">
                <a16:creationId xmlns:a16="http://schemas.microsoft.com/office/drawing/2014/main" id="{F8693428-E40E-F940-866C-47FB67D30EFB}"/>
              </a:ext>
            </a:extLst>
          </p:cNvPr>
          <p:cNvSpPr>
            <a:spLocks noGrp="1"/>
          </p:cNvSpPr>
          <p:nvPr>
            <p:ph type="pic" sz="quarter" idx="17" hasCustomPrompt="1"/>
          </p:nvPr>
        </p:nvSpPr>
        <p:spPr>
          <a:xfrm>
            <a:off x="8094809" y="185620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4" name="图片占位符 2">
            <a:extLst>
              <a:ext uri="{FF2B5EF4-FFF2-40B4-BE49-F238E27FC236}">
                <a16:creationId xmlns:a16="http://schemas.microsoft.com/office/drawing/2014/main" id="{B4B9D7A3-D15C-F047-93E4-5C013B5D3AAC}"/>
              </a:ext>
            </a:extLst>
          </p:cNvPr>
          <p:cNvSpPr>
            <a:spLocks noGrp="1"/>
          </p:cNvSpPr>
          <p:nvPr>
            <p:ph type="pic" sz="quarter" idx="18" hasCustomPrompt="1"/>
          </p:nvPr>
        </p:nvSpPr>
        <p:spPr>
          <a:xfrm>
            <a:off x="856451"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26" name="图片占位符 2">
            <a:extLst>
              <a:ext uri="{FF2B5EF4-FFF2-40B4-BE49-F238E27FC236}">
                <a16:creationId xmlns:a16="http://schemas.microsoft.com/office/drawing/2014/main" id="{94F50468-0C1B-DF4C-9AD9-48B37192E358}"/>
              </a:ext>
            </a:extLst>
          </p:cNvPr>
          <p:cNvSpPr>
            <a:spLocks noGrp="1"/>
          </p:cNvSpPr>
          <p:nvPr>
            <p:ph type="pic" sz="quarter" idx="19" hasCustomPrompt="1"/>
          </p:nvPr>
        </p:nvSpPr>
        <p:spPr>
          <a:xfrm>
            <a:off x="4475630" y="4300265"/>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7" name="图片占位符 2">
            <a:extLst>
              <a:ext uri="{FF2B5EF4-FFF2-40B4-BE49-F238E27FC236}">
                <a16:creationId xmlns:a16="http://schemas.microsoft.com/office/drawing/2014/main" id="{A0334CBD-6455-0C47-868A-DD1AE3F97DC0}"/>
              </a:ext>
            </a:extLst>
          </p:cNvPr>
          <p:cNvSpPr>
            <a:spLocks noGrp="1"/>
          </p:cNvSpPr>
          <p:nvPr>
            <p:ph type="pic" sz="quarter" idx="20" hasCustomPrompt="1"/>
          </p:nvPr>
        </p:nvSpPr>
        <p:spPr>
          <a:xfrm>
            <a:off x="8094809" y="4300264"/>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14" name="图片 13">
            <a:extLst>
              <a:ext uri="{FF2B5EF4-FFF2-40B4-BE49-F238E27FC236}">
                <a16:creationId xmlns:a16="http://schemas.microsoft.com/office/drawing/2014/main" id="{CC43D3D4-DABA-264F-A7D5-87F238142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10" name="灯片编号占位符 1">
            <a:extLst>
              <a:ext uri="{FF2B5EF4-FFF2-40B4-BE49-F238E27FC236}">
                <a16:creationId xmlns:a16="http://schemas.microsoft.com/office/drawing/2014/main" id="{2EE1A245-7953-514E-98BB-81CFC38E8091}"/>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5" name="文本占位符 3">
            <a:extLst>
              <a:ext uri="{FF2B5EF4-FFF2-40B4-BE49-F238E27FC236}">
                <a16:creationId xmlns:a16="http://schemas.microsoft.com/office/drawing/2014/main" id="{A31CAF1E-FE85-E245-9DA6-ED61BE9577F5}"/>
              </a:ext>
            </a:extLst>
          </p:cNvPr>
          <p:cNvSpPr>
            <a:spLocks noGrp="1"/>
          </p:cNvSpPr>
          <p:nvPr>
            <p:ph type="body" sz="quarter" idx="21"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1113046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图文-多图1">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FDCA8C18-A6F1-9441-A6FE-9D36A00997A3}"/>
              </a:ext>
            </a:extLst>
          </p:cNvPr>
          <p:cNvSpPr/>
          <p:nvPr userDrawn="1"/>
        </p:nvSpPr>
        <p:spPr>
          <a:xfrm>
            <a:off x="3975945" y="1125538"/>
            <a:ext cx="2303162" cy="23034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63" bIns="287963" rtlCol="0" anchor="b"/>
          <a:lstStyle/>
          <a:p>
            <a:pPr marL="0" marR="0" lvl="0" indent="0" algn="ctr" defTabSz="412709"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Montserrat Bold"/>
              <a:ea typeface="腾讯体 W7"/>
              <a:cs typeface="+mn-cs"/>
              <a:sym typeface="Helvetica Neue"/>
            </a:endParaRPr>
          </a:p>
        </p:txBody>
      </p:sp>
      <p:sp>
        <p:nvSpPr>
          <p:cNvPr id="14" name="文本占位符 3">
            <a:extLst>
              <a:ext uri="{FF2B5EF4-FFF2-40B4-BE49-F238E27FC236}">
                <a16:creationId xmlns:a16="http://schemas.microsoft.com/office/drawing/2014/main" id="{B4382485-1AD8-1840-96EA-39CB97D063C7}"/>
              </a:ext>
            </a:extLst>
          </p:cNvPr>
          <p:cNvSpPr>
            <a:spLocks noGrp="1"/>
          </p:cNvSpPr>
          <p:nvPr>
            <p:ph type="body" sz="quarter" idx="25" hasCustomPrompt="1"/>
          </p:nvPr>
        </p:nvSpPr>
        <p:spPr>
          <a:xfrm>
            <a:off x="4085359" y="1397030"/>
            <a:ext cx="2073381" cy="722313"/>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5" name="文本占位符 3">
            <a:extLst>
              <a:ext uri="{FF2B5EF4-FFF2-40B4-BE49-F238E27FC236}">
                <a16:creationId xmlns:a16="http://schemas.microsoft.com/office/drawing/2014/main" id="{9ED7688D-9711-A64C-867D-BA023AEC103A}"/>
              </a:ext>
            </a:extLst>
          </p:cNvPr>
          <p:cNvSpPr>
            <a:spLocks noGrp="1"/>
          </p:cNvSpPr>
          <p:nvPr>
            <p:ph type="body" sz="quarter" idx="26" hasCustomPrompt="1"/>
          </p:nvPr>
        </p:nvSpPr>
        <p:spPr>
          <a:xfrm>
            <a:off x="4085359" y="2036395"/>
            <a:ext cx="2073381"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289BDA33-3B2C-BD45-A0D3-A0C393CD725B}"/>
              </a:ext>
            </a:extLst>
          </p:cNvPr>
          <p:cNvSpPr>
            <a:spLocks noGrp="1"/>
          </p:cNvSpPr>
          <p:nvPr>
            <p:ph type="pic" sz="quarter" idx="30" hasCustomPrompt="1"/>
          </p:nvPr>
        </p:nvSpPr>
        <p:spPr>
          <a:xfrm>
            <a:off x="1534674" y="1125538"/>
            <a:ext cx="2303462"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8D0FA77C-DDE1-0441-9BC7-86709C2576E1}"/>
              </a:ext>
            </a:extLst>
          </p:cNvPr>
          <p:cNvSpPr>
            <a:spLocks noGrp="1"/>
          </p:cNvSpPr>
          <p:nvPr>
            <p:ph type="pic" sz="quarter" idx="31" hasCustomPrompt="1"/>
          </p:nvPr>
        </p:nvSpPr>
        <p:spPr>
          <a:xfrm>
            <a:off x="1534675"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F6B4B56-4E20-BD43-9E61-F36DD0EAA167}"/>
              </a:ext>
            </a:extLst>
          </p:cNvPr>
          <p:cNvSpPr>
            <a:spLocks noGrp="1"/>
          </p:cNvSpPr>
          <p:nvPr>
            <p:ph type="pic" sz="quarter" idx="33" hasCustomPrompt="1"/>
          </p:nvPr>
        </p:nvSpPr>
        <p:spPr>
          <a:xfrm>
            <a:off x="7849748"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3AE2E01A-9DA1-9D44-8237-B477588C4E10}"/>
              </a:ext>
            </a:extLst>
          </p:cNvPr>
          <p:cNvSpPr>
            <a:spLocks noGrp="1"/>
          </p:cNvSpPr>
          <p:nvPr>
            <p:ph type="pic" sz="quarter" idx="34" hasCustomPrompt="1"/>
          </p:nvPr>
        </p:nvSpPr>
        <p:spPr>
          <a:xfrm>
            <a:off x="6416917" y="1125538"/>
            <a:ext cx="4263283"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Picture Placeholder 8">
            <a:extLst>
              <a:ext uri="{FF2B5EF4-FFF2-40B4-BE49-F238E27FC236}">
                <a16:creationId xmlns:a16="http://schemas.microsoft.com/office/drawing/2014/main" id="{9A5425DF-6503-054F-A485-89DC97F66185}"/>
              </a:ext>
            </a:extLst>
          </p:cNvPr>
          <p:cNvSpPr>
            <a:spLocks noGrp="1"/>
          </p:cNvSpPr>
          <p:nvPr>
            <p:ph type="pic" sz="quarter" idx="35" hasCustomPrompt="1"/>
          </p:nvPr>
        </p:nvSpPr>
        <p:spPr>
          <a:xfrm>
            <a:off x="4514638" y="3575959"/>
            <a:ext cx="3185597"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1" name="文本占位符 3">
            <a:extLst>
              <a:ext uri="{FF2B5EF4-FFF2-40B4-BE49-F238E27FC236}">
                <a16:creationId xmlns:a16="http://schemas.microsoft.com/office/drawing/2014/main" id="{1B4601CD-498B-E247-BAD5-6FE778901074}"/>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6991000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83155BDC-7218-3F46-8CA3-2B40398F3630}"/>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95714073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左右-版式1">
    <p:spTree>
      <p:nvGrpSpPr>
        <p:cNvPr id="1" name=""/>
        <p:cNvGrpSpPr/>
        <p:nvPr/>
      </p:nvGrpSpPr>
      <p:grpSpPr>
        <a:xfrm>
          <a:off x="0" y="0"/>
          <a:ext cx="0" cy="0"/>
          <a:chOff x="0" y="0"/>
          <a:chExt cx="0" cy="0"/>
        </a:xfrm>
      </p:grpSpPr>
      <p:sp>
        <p:nvSpPr>
          <p:cNvPr id="13" name="矩形">
            <a:extLst>
              <a:ext uri="{FF2B5EF4-FFF2-40B4-BE49-F238E27FC236}">
                <a16:creationId xmlns:a16="http://schemas.microsoft.com/office/drawing/2014/main" id="{29D3E255-8C44-274B-A57D-3B9B92682CA8}"/>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文本占位符 3">
            <a:extLst>
              <a:ext uri="{FF2B5EF4-FFF2-40B4-BE49-F238E27FC236}">
                <a16:creationId xmlns:a16="http://schemas.microsoft.com/office/drawing/2014/main" id="{70286C2D-D6B8-AF40-8A2E-4680C27CDCF6}"/>
              </a:ext>
            </a:extLst>
          </p:cNvPr>
          <p:cNvSpPr>
            <a:spLocks noGrp="1"/>
          </p:cNvSpPr>
          <p:nvPr>
            <p:ph type="body" sz="quarter" idx="15" hasCustomPrompt="1"/>
          </p:nvPr>
        </p:nvSpPr>
        <p:spPr>
          <a:xfrm>
            <a:off x="416853" y="2290452"/>
            <a:ext cx="4841682"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232010385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white-空白带页码">
    <p:spTree>
      <p:nvGrpSpPr>
        <p:cNvPr id="1" name=""/>
        <p:cNvGrpSpPr/>
        <p:nvPr/>
      </p:nvGrpSpPr>
      <p:grpSpPr>
        <a:xfrm>
          <a:off x="0" y="0"/>
          <a:ext cx="0" cy="0"/>
          <a:chOff x="0" y="0"/>
          <a:chExt cx="0" cy="0"/>
        </a:xfrm>
      </p:grpSpPr>
      <p:sp>
        <p:nvSpPr>
          <p:cNvPr id="3" name="灯片编号占位符 1">
            <a:extLst>
              <a:ext uri="{FF2B5EF4-FFF2-40B4-BE49-F238E27FC236}">
                <a16:creationId xmlns:a16="http://schemas.microsoft.com/office/drawing/2014/main" id="{0EE0FAEA-DD0F-7148-9857-3132B4C5B54A}"/>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114919129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左右-版式2">
    <p:spTree>
      <p:nvGrpSpPr>
        <p:cNvPr id="1" name=""/>
        <p:cNvGrpSpPr/>
        <p:nvPr/>
      </p:nvGrpSpPr>
      <p:grpSpPr>
        <a:xfrm>
          <a:off x="0" y="0"/>
          <a:ext cx="0" cy="0"/>
          <a:chOff x="0" y="0"/>
          <a:chExt cx="0" cy="0"/>
        </a:xfrm>
      </p:grpSpPr>
      <p:sp>
        <p:nvSpPr>
          <p:cNvPr id="22" name="文本占位符 3">
            <a:extLst>
              <a:ext uri="{FF2B5EF4-FFF2-40B4-BE49-F238E27FC236}">
                <a16:creationId xmlns:a16="http://schemas.microsoft.com/office/drawing/2014/main" id="{9EF00687-721E-5740-805F-16EEA079548E}"/>
              </a:ext>
            </a:extLst>
          </p:cNvPr>
          <p:cNvSpPr>
            <a:spLocks noGrp="1"/>
          </p:cNvSpPr>
          <p:nvPr>
            <p:ph type="body" sz="quarter" idx="26" hasCustomPrompt="1"/>
          </p:nvPr>
        </p:nvSpPr>
        <p:spPr>
          <a:xfrm>
            <a:off x="5840456"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
        <p:nvSpPr>
          <p:cNvPr id="21" name="图表占位符 20">
            <a:extLst>
              <a:ext uri="{FF2B5EF4-FFF2-40B4-BE49-F238E27FC236}">
                <a16:creationId xmlns:a16="http://schemas.microsoft.com/office/drawing/2014/main" id="{4AD3E6F9-3A68-FE48-B8A5-580A4E7793BE}"/>
              </a:ext>
            </a:extLst>
          </p:cNvPr>
          <p:cNvSpPr>
            <a:spLocks noGrp="1"/>
          </p:cNvSpPr>
          <p:nvPr>
            <p:ph type="chart" sz="quarter" idx="39" hasCustomPrompt="1"/>
          </p:nvPr>
        </p:nvSpPr>
        <p:spPr>
          <a:xfrm>
            <a:off x="5206160"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20">
            <a:extLst>
              <a:ext uri="{FF2B5EF4-FFF2-40B4-BE49-F238E27FC236}">
                <a16:creationId xmlns:a16="http://schemas.microsoft.com/office/drawing/2014/main" id="{15B9989D-0988-9D45-96A2-8803059B07E7}"/>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20">
            <a:extLst>
              <a:ext uri="{FF2B5EF4-FFF2-40B4-BE49-F238E27FC236}">
                <a16:creationId xmlns:a16="http://schemas.microsoft.com/office/drawing/2014/main" id="{3E1B6133-CF41-1F4D-A9EF-9476DCE7A717}"/>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2" name="文本占位符 20">
            <a:extLst>
              <a:ext uri="{FF2B5EF4-FFF2-40B4-BE49-F238E27FC236}">
                <a16:creationId xmlns:a16="http://schemas.microsoft.com/office/drawing/2014/main" id="{2FC1F14D-70D0-5543-96EA-E39B195A5E81}"/>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D2FFD819-AB66-3443-B7AC-4F4CF317F86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572DFB31-97C7-3944-B343-2A498FD97524}"/>
              </a:ext>
            </a:extLst>
          </p:cNvPr>
          <p:cNvSpPr>
            <a:spLocks noGrp="1"/>
          </p:cNvSpPr>
          <p:nvPr>
            <p:ph type="body" sz="quarter" idx="33" hasCustomPrompt="1"/>
          </p:nvPr>
        </p:nvSpPr>
        <p:spPr>
          <a:xfrm>
            <a:off x="426966" y="39621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204014175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左右-版式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1" name="文本占位符 20">
            <a:extLst>
              <a:ext uri="{FF2B5EF4-FFF2-40B4-BE49-F238E27FC236}">
                <a16:creationId xmlns:a16="http://schemas.microsoft.com/office/drawing/2014/main" id="{10246D6A-7248-F64D-BABC-5E2E76D94032}"/>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6" name="文本占位符 20">
            <a:extLst>
              <a:ext uri="{FF2B5EF4-FFF2-40B4-BE49-F238E27FC236}">
                <a16:creationId xmlns:a16="http://schemas.microsoft.com/office/drawing/2014/main" id="{2371FC42-7FE6-8E43-AEDB-0D0D431DC2F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3E707B57-996E-2E45-9A8F-E52D637D3274}"/>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8" name="文本占位符 20">
            <a:extLst>
              <a:ext uri="{FF2B5EF4-FFF2-40B4-BE49-F238E27FC236}">
                <a16:creationId xmlns:a16="http://schemas.microsoft.com/office/drawing/2014/main" id="{FB1BA362-B5F0-2F49-B9D0-786CD6139D18}"/>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CCFA04E0-7DEE-DC4F-AE11-F48924E28B89}"/>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621B74DB-1E81-E140-B1DD-31089AA6BAA9}"/>
              </a:ext>
            </a:extLst>
          </p:cNvPr>
          <p:cNvSpPr>
            <a:spLocks noGrp="1"/>
          </p:cNvSpPr>
          <p:nvPr>
            <p:ph type="chart" sz="quarter" idx="39" hasCustomPrompt="1"/>
          </p:nvPr>
        </p:nvSpPr>
        <p:spPr>
          <a:xfrm>
            <a:off x="5579377"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20" name="文本占位符 3">
            <a:extLst>
              <a:ext uri="{FF2B5EF4-FFF2-40B4-BE49-F238E27FC236}">
                <a16:creationId xmlns:a16="http://schemas.microsoft.com/office/drawing/2014/main" id="{A7FB4F4C-68AD-414F-986B-6653BB549805}"/>
              </a:ext>
            </a:extLst>
          </p:cNvPr>
          <p:cNvSpPr>
            <a:spLocks noGrp="1"/>
          </p:cNvSpPr>
          <p:nvPr>
            <p:ph type="body" sz="quarter" idx="26" hasCustomPrompt="1"/>
          </p:nvPr>
        </p:nvSpPr>
        <p:spPr>
          <a:xfrm>
            <a:off x="6213671"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Tree>
    <p:extLst>
      <p:ext uri="{BB962C8B-B14F-4D97-AF65-F5344CB8AC3E}">
        <p14:creationId xmlns:p14="http://schemas.microsoft.com/office/powerpoint/2010/main" val="16782477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文-单图4">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12795" y="2282829"/>
            <a:ext cx="11158547" cy="406302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5CD62D9F-884D-294F-A2F5-CCFDD56E74E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1">
            <a:extLst>
              <a:ext uri="{FF2B5EF4-FFF2-40B4-BE49-F238E27FC236}">
                <a16:creationId xmlns:a16="http://schemas.microsoft.com/office/drawing/2014/main" id="{DAFAF956-DDA2-9F48-AB14-73A87EAB56D6}"/>
              </a:ext>
            </a:extLst>
          </p:cNvPr>
          <p:cNvSpPr>
            <a:spLocks noGrp="1"/>
          </p:cNvSpPr>
          <p:nvPr>
            <p:ph type="body" sz="quarter" idx="16" hasCustomPrompt="1"/>
          </p:nvPr>
        </p:nvSpPr>
        <p:spPr>
          <a:xfrm>
            <a:off x="416350" y="1630274"/>
            <a:ext cx="7198374" cy="547687"/>
          </a:xfrm>
          <a:prstGeom prst="rect">
            <a:avLst/>
          </a:prstGeom>
        </p:spPr>
        <p:txBody>
          <a:bodyPr/>
          <a:lstStyle>
            <a:lvl1pPr marL="0" indent="0" algn="l">
              <a:lnSpc>
                <a:spcPct val="150000"/>
              </a:lnSpc>
              <a:buNone/>
              <a:defRPr sz="1000">
                <a:solidFill>
                  <a:schemeClr val="tx1"/>
                </a:solidFill>
                <a:latin typeface="FZLanTingHei-R-GBK" panose="02000000000000000000" pitchFamily="2" charset="-122"/>
                <a:ea typeface="FZLanTingHei-R-GBK" panose="02000000000000000000" pitchFamily="2" charset="-122"/>
              </a:defRPr>
            </a:lvl1pPr>
          </a:lstStyle>
          <a:p>
            <a:pPr lvl="0"/>
            <a:r>
              <a:rPr lang="zh-CN" altLang="en-US" sz="1000" dirty="0">
                <a:latin typeface="FZLanTingHei-R-GBK" panose="02000000000000000000" pitchFamily="2" charset="-122"/>
                <a:ea typeface="FZLanTingHei-R-GBK" panose="02000000000000000000" pitchFamily="2" charset="-122"/>
              </a:rPr>
              <a:t>此处为正文，字体方正兰亭黑，字号</a:t>
            </a:r>
            <a:r>
              <a:rPr lang="en-US" altLang="zh-CN" sz="1000" dirty="0">
                <a:latin typeface="FZLanTingHei-R-GBK" panose="02000000000000000000" pitchFamily="2" charset="-122"/>
                <a:ea typeface="FZLanTingHei-R-GBK" panose="02000000000000000000" pitchFamily="2" charset="-122"/>
              </a:rPr>
              <a:t>10</a:t>
            </a:r>
            <a:r>
              <a:rPr lang="zh-CN" altLang="en-US" sz="1000" dirty="0">
                <a:latin typeface="FZLanTingHei-R-GBK" panose="02000000000000000000" pitchFamily="2" charset="-122"/>
                <a:ea typeface="FZLanTingHei-R-GBK" panose="02000000000000000000" pitchFamily="2" charset="-122"/>
              </a:rPr>
              <a:t>磅，字重</a:t>
            </a:r>
            <a:r>
              <a:rPr lang="en" altLang="zh-CN" sz="1000" dirty="0">
                <a:latin typeface="FZLanTingHei-R-GBK" panose="02000000000000000000" pitchFamily="2" charset="-122"/>
                <a:ea typeface="FZLanTingHei-R-GBK" panose="02000000000000000000" pitchFamily="2" charset="-122"/>
              </a:rPr>
              <a:t>Regular</a:t>
            </a:r>
            <a:r>
              <a:rPr lang="zh-CN" altLang="en" sz="1000" dirty="0">
                <a:latin typeface="FZLanTingHei-R-GBK" panose="02000000000000000000" pitchFamily="2" charset="-122"/>
                <a:ea typeface="FZLanTingHei-R-GBK" panose="02000000000000000000" pitchFamily="2" charset="-122"/>
              </a:rPr>
              <a:t>，</a:t>
            </a:r>
            <a:r>
              <a:rPr lang="zh-CN" altLang="en-US" sz="1000" dirty="0">
                <a:latin typeface="FZLanTingHei-R-GBK" panose="02000000000000000000" pitchFamily="2" charset="-122"/>
                <a:ea typeface="FZLanTingHei-R-GBK" panose="02000000000000000000" pitchFamily="2" charset="-122"/>
              </a:rPr>
              <a:t>行距</a:t>
            </a:r>
            <a:r>
              <a:rPr lang="en-US" altLang="zh-CN" sz="1000" dirty="0">
                <a:latin typeface="FZLanTingHei-R-GBK" panose="02000000000000000000" pitchFamily="2" charset="-122"/>
                <a:ea typeface="FZLanTingHei-R-GBK" panose="02000000000000000000" pitchFamily="2" charset="-122"/>
              </a:rPr>
              <a:t>1.5</a:t>
            </a:r>
            <a:r>
              <a:rPr lang="zh-CN" altLang="en-US" sz="1000" dirty="0">
                <a:latin typeface="FZLanTingHei-R-GBK" panose="02000000000000000000" pitchFamily="2" charset="-122"/>
                <a:ea typeface="FZLanTingHei-R-GBK" panose="02000000000000000000" pitchFamily="2" charset="-122"/>
              </a:rPr>
              <a:t>倍，色值</a:t>
            </a:r>
            <a:r>
              <a:rPr lang="en-US" altLang="zh-CN" sz="1000" dirty="0">
                <a:latin typeface="FZLanTingHei-R-GBK" panose="02000000000000000000" pitchFamily="2" charset="-122"/>
                <a:ea typeface="FZLanTingHei-R-GBK" panose="02000000000000000000" pitchFamily="2" charset="-122"/>
              </a:rPr>
              <a:t>#000000</a:t>
            </a:r>
            <a:r>
              <a:rPr lang="zh-CN" altLang="en-US" sz="1000" dirty="0">
                <a:latin typeface="FZLanTingHei-R-GBK" panose="02000000000000000000" pitchFamily="2" charset="-122"/>
                <a:ea typeface="FZLanTingHei-R-GBK" panose="02000000000000000000" pitchFamily="2" charset="-122"/>
              </a:rPr>
              <a:t>。</a:t>
            </a:r>
            <a:endParaRPr kumimoji="1" lang="zh-CN" altLang="en-US" dirty="0"/>
          </a:p>
        </p:txBody>
      </p:sp>
    </p:spTree>
    <p:extLst>
      <p:ext uri="{BB962C8B-B14F-4D97-AF65-F5344CB8AC3E}">
        <p14:creationId xmlns:p14="http://schemas.microsoft.com/office/powerpoint/2010/main" val="77806311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左右-版式4">
    <p:spTree>
      <p:nvGrpSpPr>
        <p:cNvPr id="1" name=""/>
        <p:cNvGrpSpPr/>
        <p:nvPr/>
      </p:nvGrpSpPr>
      <p:grpSpPr>
        <a:xfrm>
          <a:off x="0" y="0"/>
          <a:ext cx="0" cy="0"/>
          <a:chOff x="0" y="0"/>
          <a:chExt cx="0" cy="0"/>
        </a:xfrm>
      </p:grpSpPr>
      <p:sp>
        <p:nvSpPr>
          <p:cNvPr id="16" name="文本占位符 3">
            <a:extLst>
              <a:ext uri="{FF2B5EF4-FFF2-40B4-BE49-F238E27FC236}">
                <a16:creationId xmlns:a16="http://schemas.microsoft.com/office/drawing/2014/main" id="{0F0ACCB3-1C28-C246-9B0D-5DCA916F594C}"/>
              </a:ext>
            </a:extLst>
          </p:cNvPr>
          <p:cNvSpPr>
            <a:spLocks noGrp="1"/>
          </p:cNvSpPr>
          <p:nvPr>
            <p:ph type="body" sz="quarter" idx="26" hasCustomPrompt="1"/>
          </p:nvPr>
        </p:nvSpPr>
        <p:spPr>
          <a:xfrm>
            <a:off x="7222881" y="5324031"/>
            <a:ext cx="400472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4730BDA7-99F4-754D-9E7C-9792C4DAD2DC}"/>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FECB93F-E76F-7348-85D8-9D26E3F9016B}"/>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EFE07B12-98EB-CE46-82AF-D41B45825492}"/>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1" name="文本占位符 20">
            <a:extLst>
              <a:ext uri="{FF2B5EF4-FFF2-40B4-BE49-F238E27FC236}">
                <a16:creationId xmlns:a16="http://schemas.microsoft.com/office/drawing/2014/main" id="{8C08773A-47AA-214B-BAA0-23E805208FD1}"/>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F268D761-9C69-EE42-9FEC-B48FF2FB7F0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3" name="文本占位符 20">
            <a:extLst>
              <a:ext uri="{FF2B5EF4-FFF2-40B4-BE49-F238E27FC236}">
                <a16:creationId xmlns:a16="http://schemas.microsoft.com/office/drawing/2014/main" id="{5ECC7253-BB46-B548-980A-6DAF88E55BA3}"/>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4" name="文本占位符 20">
            <a:extLst>
              <a:ext uri="{FF2B5EF4-FFF2-40B4-BE49-F238E27FC236}">
                <a16:creationId xmlns:a16="http://schemas.microsoft.com/office/drawing/2014/main" id="{3CC4548A-B3C8-2544-98BF-E1A960BC6D4C}"/>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DC00F513-DF08-664B-ACEC-72D1EA068425}"/>
              </a:ext>
            </a:extLst>
          </p:cNvPr>
          <p:cNvSpPr>
            <a:spLocks noGrp="1"/>
          </p:cNvSpPr>
          <p:nvPr>
            <p:ph type="chart" sz="quarter" idx="39" hasCustomPrompt="1"/>
          </p:nvPr>
        </p:nvSpPr>
        <p:spPr>
          <a:xfrm>
            <a:off x="6801784" y="1176339"/>
            <a:ext cx="4816526"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235512986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whit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0531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图文-单图1">
    <p:spTree>
      <p:nvGrpSpPr>
        <p:cNvPr id="1" name=""/>
        <p:cNvGrpSpPr/>
        <p:nvPr/>
      </p:nvGrpSpPr>
      <p:grpSpPr>
        <a:xfrm>
          <a:off x="0" y="0"/>
          <a:ext cx="0" cy="0"/>
          <a:chOff x="0" y="0"/>
          <a:chExt cx="0" cy="0"/>
        </a:xfrm>
      </p:grpSpPr>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4952355"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buFontTx/>
              <a:buNone/>
              <a:defRPr lang="zh-CN" altLang="en-US" sz="800">
                <a:solidFill>
                  <a:schemeClr val="bg1"/>
                </a:solidFill>
              </a:defRPr>
            </a:lvl1pPr>
          </a:lstStyle>
          <a:p>
            <a:pPr lvl="0" algn="ctr"/>
            <a:r>
              <a:rPr kumimoji="1" lang="zh-CN" altLang="en-US" dirty="0"/>
              <a:t>点击添加图片</a:t>
            </a:r>
          </a:p>
        </p:txBody>
      </p:sp>
      <p:sp>
        <p:nvSpPr>
          <p:cNvPr id="21" name="文本占位符 20">
            <a:extLst>
              <a:ext uri="{FF2B5EF4-FFF2-40B4-BE49-F238E27FC236}">
                <a16:creationId xmlns:a16="http://schemas.microsoft.com/office/drawing/2014/main" id="{65D89592-18DA-D542-ACD8-B580340DD649}"/>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E0909082-C6DF-C94F-AB7A-F399DA7580B9}"/>
              </a:ext>
            </a:extLst>
          </p:cNvPr>
          <p:cNvSpPr>
            <a:spLocks noGrp="1"/>
          </p:cNvSpPr>
          <p:nvPr>
            <p:ph type="body" sz="quarter" idx="26" hasCustomPrompt="1"/>
          </p:nvPr>
        </p:nvSpPr>
        <p:spPr>
          <a:xfrm>
            <a:off x="5461724"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24" name="文本占位符 20">
            <a:extLst>
              <a:ext uri="{FF2B5EF4-FFF2-40B4-BE49-F238E27FC236}">
                <a16:creationId xmlns:a16="http://schemas.microsoft.com/office/drawing/2014/main" id="{3EF2CD6D-B2E2-7549-BCBD-BAEB86337CA5}"/>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7" name="文本占位符 20">
            <a:extLst>
              <a:ext uri="{FF2B5EF4-FFF2-40B4-BE49-F238E27FC236}">
                <a16:creationId xmlns:a16="http://schemas.microsoft.com/office/drawing/2014/main" id="{B74D12FC-6220-864F-BCC8-721A38A776C9}"/>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3" name="文本占位符 20">
            <a:extLst>
              <a:ext uri="{FF2B5EF4-FFF2-40B4-BE49-F238E27FC236}">
                <a16:creationId xmlns:a16="http://schemas.microsoft.com/office/drawing/2014/main" id="{4F5B606F-D677-9B4A-B52E-A56E182CF993}"/>
              </a:ext>
            </a:extLst>
          </p:cNvPr>
          <p:cNvSpPr>
            <a:spLocks noGrp="1"/>
          </p:cNvSpPr>
          <p:nvPr>
            <p:ph type="body" sz="quarter" idx="36" hasCustomPrompt="1"/>
          </p:nvPr>
        </p:nvSpPr>
        <p:spPr>
          <a:xfrm>
            <a:off x="426966" y="3968660"/>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4" name="文本占位符 20">
            <a:extLst>
              <a:ext uri="{FF2B5EF4-FFF2-40B4-BE49-F238E27FC236}">
                <a16:creationId xmlns:a16="http://schemas.microsoft.com/office/drawing/2014/main" id="{90271A85-BC20-BF42-8F3F-43C0402DDC8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341910696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图文-单图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303154" y="1231901"/>
            <a:ext cx="6298380" cy="382905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C8CDE976-7E90-E649-931F-BC49C21D67FA}"/>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2172B4A6-EE94-F14B-A0E5-6AAD8FF95822}"/>
              </a:ext>
            </a:extLst>
          </p:cNvPr>
          <p:cNvSpPr>
            <a:spLocks noGrp="1"/>
          </p:cNvSpPr>
          <p:nvPr>
            <p:ph type="body" sz="quarter" idx="26" hasCustomPrompt="1"/>
          </p:nvPr>
        </p:nvSpPr>
        <p:spPr>
          <a:xfrm>
            <a:off x="5752696" y="5353138"/>
            <a:ext cx="5399297"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A3628BA3-B152-A745-B7BF-6D9B0CD9BC5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AE60A332-B5E3-BC42-AF9F-75BD2870613F}"/>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2D9E8C2E-054F-1845-A5C4-DCB493C919F7}"/>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DAF37E30-9A68-B845-9073-5C69D6903D02}"/>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150823175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图文-单图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572188" y="1631951"/>
            <a:ext cx="5219321" cy="312738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0" name="文本占位符 20">
            <a:extLst>
              <a:ext uri="{FF2B5EF4-FFF2-40B4-BE49-F238E27FC236}">
                <a16:creationId xmlns:a16="http://schemas.microsoft.com/office/drawing/2014/main" id="{3C51A064-A22B-A94A-A943-DBBAFE01C8DB}"/>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3">
            <a:extLst>
              <a:ext uri="{FF2B5EF4-FFF2-40B4-BE49-F238E27FC236}">
                <a16:creationId xmlns:a16="http://schemas.microsoft.com/office/drawing/2014/main" id="{8B76A52F-3C6A-424A-A328-7E43F7639F4E}"/>
              </a:ext>
            </a:extLst>
          </p:cNvPr>
          <p:cNvSpPr>
            <a:spLocks noGrp="1"/>
          </p:cNvSpPr>
          <p:nvPr>
            <p:ph type="body" sz="quarter" idx="26" hasCustomPrompt="1"/>
          </p:nvPr>
        </p:nvSpPr>
        <p:spPr>
          <a:xfrm>
            <a:off x="7112327" y="5097817"/>
            <a:ext cx="4572253" cy="841848"/>
          </a:xfrm>
          <a:prstGeom prst="rect">
            <a:avLst/>
          </a:prstGeom>
        </p:spPr>
        <p:txBody>
          <a:bodyPr anchor="t"/>
          <a:lstStyle>
            <a:lvl1pPr marL="0" indent="0" algn="ctr">
              <a:lnSpc>
                <a:spcPct val="150000"/>
              </a:lnSpc>
              <a:buNone/>
              <a:defRPr sz="12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。段落与图片居中对齐。</a:t>
            </a:r>
          </a:p>
        </p:txBody>
      </p:sp>
      <p:sp>
        <p:nvSpPr>
          <p:cNvPr id="13" name="文本占位符 20">
            <a:extLst>
              <a:ext uri="{FF2B5EF4-FFF2-40B4-BE49-F238E27FC236}">
                <a16:creationId xmlns:a16="http://schemas.microsoft.com/office/drawing/2014/main" id="{8187715B-C4ED-274A-9CD6-D9FD369A7EF1}"/>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5" name="文本占位符 20">
            <a:extLst>
              <a:ext uri="{FF2B5EF4-FFF2-40B4-BE49-F238E27FC236}">
                <a16:creationId xmlns:a16="http://schemas.microsoft.com/office/drawing/2014/main" id="{9000B1A3-EE83-1346-98FC-CEF0E05BB185}"/>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60897B1F-2EB2-E748-A7A2-A1D048FE326A}"/>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8" name="文本占位符 20">
            <a:extLst>
              <a:ext uri="{FF2B5EF4-FFF2-40B4-BE49-F238E27FC236}">
                <a16:creationId xmlns:a16="http://schemas.microsoft.com/office/drawing/2014/main" id="{A80C6C7D-CC64-D74B-8C21-DD2520313FFE}"/>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0" name="文本占位符 20">
            <a:extLst>
              <a:ext uri="{FF2B5EF4-FFF2-40B4-BE49-F238E27FC236}">
                <a16:creationId xmlns:a16="http://schemas.microsoft.com/office/drawing/2014/main" id="{2B12A6A2-5100-7242-B693-387A88054E05}"/>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1" name="文本占位符 20">
            <a:extLst>
              <a:ext uri="{FF2B5EF4-FFF2-40B4-BE49-F238E27FC236}">
                <a16:creationId xmlns:a16="http://schemas.microsoft.com/office/drawing/2014/main" id="{40A93B10-C9A2-1042-B4BA-2AD446154ACE}"/>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343415767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图文-人物图片">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06D34E-6C98-5246-B4F3-362BF2C95B0C}"/>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32">
            <a:extLst>
              <a:ext uri="{FF2B5EF4-FFF2-40B4-BE49-F238E27FC236}">
                <a16:creationId xmlns:a16="http://schemas.microsoft.com/office/drawing/2014/main" id="{05B1584B-A45E-6E4F-A5FE-647FC1B96DA3}"/>
              </a:ext>
            </a:extLst>
          </p:cNvPr>
          <p:cNvSpPr>
            <a:spLocks noGrp="1"/>
          </p:cNvSpPr>
          <p:nvPr>
            <p:ph type="body" sz="quarter" idx="12" hasCustomPrompt="1"/>
          </p:nvPr>
        </p:nvSpPr>
        <p:spPr>
          <a:xfrm>
            <a:off x="514915" y="1374558"/>
            <a:ext cx="6254172" cy="4472060"/>
          </a:xfrm>
          <a:prstGeom prst="rect">
            <a:avLst/>
          </a:prstGeom>
        </p:spPr>
        <p:txBody>
          <a:bodyPr anchor="ctr">
            <a:normAutofit/>
          </a:bodyPr>
          <a:lstStyle>
            <a:lvl1pPr marL="0" indent="0" algn="l">
              <a:lnSpc>
                <a:spcPct val="150000"/>
              </a:lnSpc>
              <a:buNone/>
              <a:defRPr sz="2000" b="1" i="0">
                <a:solidFill>
                  <a:srgbClr val="0060F0"/>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内容</a:t>
            </a:r>
          </a:p>
        </p:txBody>
      </p:sp>
      <p:sp>
        <p:nvSpPr>
          <p:cNvPr id="3" name="图片占位符 2">
            <a:extLst>
              <a:ext uri="{FF2B5EF4-FFF2-40B4-BE49-F238E27FC236}">
                <a16:creationId xmlns:a16="http://schemas.microsoft.com/office/drawing/2014/main" id="{3BC9F8EE-0EF9-5841-892B-3D4E0B26ADE9}"/>
              </a:ext>
            </a:extLst>
          </p:cNvPr>
          <p:cNvSpPr>
            <a:spLocks noGrp="1"/>
          </p:cNvSpPr>
          <p:nvPr>
            <p:ph type="pic" sz="quarter" idx="13" hasCustomPrompt="1"/>
          </p:nvPr>
        </p:nvSpPr>
        <p:spPr>
          <a:xfrm>
            <a:off x="7762869" y="1374558"/>
            <a:ext cx="3914215" cy="447206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7" name="文本占位符 32">
            <a:extLst>
              <a:ext uri="{FF2B5EF4-FFF2-40B4-BE49-F238E27FC236}">
                <a16:creationId xmlns:a16="http://schemas.microsoft.com/office/drawing/2014/main" id="{21104DFA-68B6-B34A-8703-CE6120EFCBBD}"/>
              </a:ext>
            </a:extLst>
          </p:cNvPr>
          <p:cNvSpPr>
            <a:spLocks noGrp="1"/>
          </p:cNvSpPr>
          <p:nvPr>
            <p:ph type="body" sz="quarter" idx="14" hasCustomPrompt="1"/>
          </p:nvPr>
        </p:nvSpPr>
        <p:spPr>
          <a:xfrm>
            <a:off x="7762868" y="6008991"/>
            <a:ext cx="3914215" cy="576693"/>
          </a:xfrm>
          <a:prstGeom prst="rect">
            <a:avLst/>
          </a:prstGeom>
        </p:spPr>
        <p:txBody>
          <a:bodyPr>
            <a:normAutofit/>
          </a:bodyPr>
          <a:lstStyle>
            <a:lvl1pPr marL="0" indent="0" algn="r">
              <a:lnSpc>
                <a:spcPct val="120000"/>
              </a:lnSpc>
              <a:buNone/>
              <a:defRPr sz="1200" b="1" i="0">
                <a:solidFill>
                  <a:schemeClr val="tx2"/>
                </a:solidFill>
                <a:latin typeface="TencentSans W7" panose="020C04030202040F0204" pitchFamily="34" charset="-122"/>
                <a:ea typeface="TencentSans W7" panose="020C04030202040F0204" pitchFamily="34" charset="-122"/>
              </a:defRPr>
            </a:lvl1pPr>
            <a:lvl5pPr marL="1269936" indent="0">
              <a:buNone/>
              <a:defRPr/>
            </a:lvl5pPr>
          </a:lstStyle>
          <a:p>
            <a:pPr lvl="0"/>
            <a:r>
              <a:rPr kumimoji="1" lang="zh-CN" altLang="en-US" dirty="0"/>
              <a:t>人物名称</a:t>
            </a:r>
          </a:p>
        </p:txBody>
      </p:sp>
      <p:pic>
        <p:nvPicPr>
          <p:cNvPr id="12" name="图片 11">
            <a:extLst>
              <a:ext uri="{FF2B5EF4-FFF2-40B4-BE49-F238E27FC236}">
                <a16:creationId xmlns:a16="http://schemas.microsoft.com/office/drawing/2014/main" id="{F6112379-6397-AC45-AC19-50BDADEF1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8" name="灯片编号占位符 1">
            <a:extLst>
              <a:ext uri="{FF2B5EF4-FFF2-40B4-BE49-F238E27FC236}">
                <a16:creationId xmlns:a16="http://schemas.microsoft.com/office/drawing/2014/main" id="{0C6263DF-AE36-8249-88D4-C402852A0312}"/>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342316565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图文-单图4">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12795" y="2282829"/>
            <a:ext cx="11158547" cy="406302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5CD62D9F-884D-294F-A2F5-CCFDD56E74E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1">
            <a:extLst>
              <a:ext uri="{FF2B5EF4-FFF2-40B4-BE49-F238E27FC236}">
                <a16:creationId xmlns:a16="http://schemas.microsoft.com/office/drawing/2014/main" id="{DAFAF956-DDA2-9F48-AB14-73A87EAB56D6}"/>
              </a:ext>
            </a:extLst>
          </p:cNvPr>
          <p:cNvSpPr>
            <a:spLocks noGrp="1"/>
          </p:cNvSpPr>
          <p:nvPr>
            <p:ph type="body" sz="quarter" idx="16" hasCustomPrompt="1"/>
          </p:nvPr>
        </p:nvSpPr>
        <p:spPr>
          <a:xfrm>
            <a:off x="416350" y="1630274"/>
            <a:ext cx="7198374" cy="547687"/>
          </a:xfrm>
          <a:prstGeom prst="rect">
            <a:avLst/>
          </a:prstGeom>
        </p:spPr>
        <p:txBody>
          <a:bodyPr/>
          <a:lstStyle>
            <a:lvl1pPr marL="0" indent="0" algn="l">
              <a:lnSpc>
                <a:spcPct val="150000"/>
              </a:lnSpc>
              <a:buNone/>
              <a:defRPr sz="1000">
                <a:solidFill>
                  <a:schemeClr val="tx1"/>
                </a:solidFill>
                <a:latin typeface="FZLanTingHei-R-GBK" panose="02000000000000000000" pitchFamily="2" charset="-122"/>
                <a:ea typeface="FZLanTingHei-R-GBK" panose="02000000000000000000" pitchFamily="2" charset="-122"/>
              </a:defRPr>
            </a:lvl1pPr>
          </a:lstStyle>
          <a:p>
            <a:pPr lvl="0"/>
            <a:r>
              <a:rPr lang="zh-CN" altLang="en-US" sz="1000" dirty="0">
                <a:latin typeface="FZLanTingHei-R-GBK" panose="02000000000000000000" pitchFamily="2" charset="-122"/>
                <a:ea typeface="FZLanTingHei-R-GBK" panose="02000000000000000000" pitchFamily="2" charset="-122"/>
              </a:rPr>
              <a:t>此处为正文，字体方正兰亭黑，字号</a:t>
            </a:r>
            <a:r>
              <a:rPr lang="en-US" altLang="zh-CN" sz="1000" dirty="0">
                <a:latin typeface="FZLanTingHei-R-GBK" panose="02000000000000000000" pitchFamily="2" charset="-122"/>
                <a:ea typeface="FZLanTingHei-R-GBK" panose="02000000000000000000" pitchFamily="2" charset="-122"/>
              </a:rPr>
              <a:t>10</a:t>
            </a:r>
            <a:r>
              <a:rPr lang="zh-CN" altLang="en-US" sz="1000" dirty="0">
                <a:latin typeface="FZLanTingHei-R-GBK" panose="02000000000000000000" pitchFamily="2" charset="-122"/>
                <a:ea typeface="FZLanTingHei-R-GBK" panose="02000000000000000000" pitchFamily="2" charset="-122"/>
              </a:rPr>
              <a:t>磅，字重</a:t>
            </a:r>
            <a:r>
              <a:rPr lang="en" altLang="zh-CN" sz="1000" dirty="0">
                <a:latin typeface="FZLanTingHei-R-GBK" panose="02000000000000000000" pitchFamily="2" charset="-122"/>
                <a:ea typeface="FZLanTingHei-R-GBK" panose="02000000000000000000" pitchFamily="2" charset="-122"/>
              </a:rPr>
              <a:t>Regular</a:t>
            </a:r>
            <a:r>
              <a:rPr lang="zh-CN" altLang="en" sz="1000" dirty="0">
                <a:latin typeface="FZLanTingHei-R-GBK" panose="02000000000000000000" pitchFamily="2" charset="-122"/>
                <a:ea typeface="FZLanTingHei-R-GBK" panose="02000000000000000000" pitchFamily="2" charset="-122"/>
              </a:rPr>
              <a:t>，</a:t>
            </a:r>
            <a:r>
              <a:rPr lang="zh-CN" altLang="en-US" sz="1000" dirty="0">
                <a:latin typeface="FZLanTingHei-R-GBK" panose="02000000000000000000" pitchFamily="2" charset="-122"/>
                <a:ea typeface="FZLanTingHei-R-GBK" panose="02000000000000000000" pitchFamily="2" charset="-122"/>
              </a:rPr>
              <a:t>行距</a:t>
            </a:r>
            <a:r>
              <a:rPr lang="en-US" altLang="zh-CN" sz="1000" dirty="0">
                <a:latin typeface="FZLanTingHei-R-GBK" panose="02000000000000000000" pitchFamily="2" charset="-122"/>
                <a:ea typeface="FZLanTingHei-R-GBK" panose="02000000000000000000" pitchFamily="2" charset="-122"/>
              </a:rPr>
              <a:t>1.5</a:t>
            </a:r>
            <a:r>
              <a:rPr lang="zh-CN" altLang="en-US" sz="1000" dirty="0">
                <a:latin typeface="FZLanTingHei-R-GBK" panose="02000000000000000000" pitchFamily="2" charset="-122"/>
                <a:ea typeface="FZLanTingHei-R-GBK" panose="02000000000000000000" pitchFamily="2" charset="-122"/>
              </a:rPr>
              <a:t>倍，色值</a:t>
            </a:r>
            <a:r>
              <a:rPr lang="en-US" altLang="zh-CN" sz="1000" dirty="0">
                <a:latin typeface="FZLanTingHei-R-GBK" panose="02000000000000000000" pitchFamily="2" charset="-122"/>
                <a:ea typeface="FZLanTingHei-R-GBK" panose="02000000000000000000" pitchFamily="2" charset="-122"/>
              </a:rPr>
              <a:t>#000000</a:t>
            </a:r>
            <a:r>
              <a:rPr lang="zh-CN" altLang="en-US" sz="1000" dirty="0">
                <a:latin typeface="FZLanTingHei-R-GBK" panose="02000000000000000000" pitchFamily="2" charset="-122"/>
                <a:ea typeface="FZLanTingHei-R-GBK" panose="02000000000000000000" pitchFamily="2" charset="-122"/>
              </a:rPr>
              <a:t>。</a:t>
            </a:r>
            <a:endParaRPr kumimoji="1" lang="zh-CN" altLang="en-US" dirty="0"/>
          </a:p>
        </p:txBody>
      </p:sp>
    </p:spTree>
    <p:extLst>
      <p:ext uri="{BB962C8B-B14F-4D97-AF65-F5344CB8AC3E}">
        <p14:creationId xmlns:p14="http://schemas.microsoft.com/office/powerpoint/2010/main" val="112044898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图文-单图5">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04846" y="1185038"/>
            <a:ext cx="11158547" cy="372620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064CDFB9-94B8-4846-AA23-F1B2D35561B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23" name="文本占位符 3">
            <a:extLst>
              <a:ext uri="{FF2B5EF4-FFF2-40B4-BE49-F238E27FC236}">
                <a16:creationId xmlns:a16="http://schemas.microsoft.com/office/drawing/2014/main" id="{6FDAF745-1A5A-0F4A-A32A-F469867BEA62}"/>
              </a:ext>
            </a:extLst>
          </p:cNvPr>
          <p:cNvSpPr>
            <a:spLocks noGrp="1"/>
          </p:cNvSpPr>
          <p:nvPr>
            <p:ph type="body" sz="quarter" idx="23" hasCustomPrompt="1"/>
          </p:nvPr>
        </p:nvSpPr>
        <p:spPr>
          <a:xfrm>
            <a:off x="416646" y="5173428"/>
            <a:ext cx="2525485"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1B6042DB-2922-2340-9279-EB6246F2A92C}"/>
              </a:ext>
            </a:extLst>
          </p:cNvPr>
          <p:cNvSpPr>
            <a:spLocks noGrp="1"/>
          </p:cNvSpPr>
          <p:nvPr>
            <p:ph type="body" sz="quarter" idx="24" hasCustomPrompt="1"/>
          </p:nvPr>
        </p:nvSpPr>
        <p:spPr>
          <a:xfrm>
            <a:off x="416645"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2AD5827A-FD51-0E4B-866A-3D34DBB1B204}"/>
              </a:ext>
            </a:extLst>
          </p:cNvPr>
          <p:cNvSpPr>
            <a:spLocks noGrp="1"/>
          </p:cNvSpPr>
          <p:nvPr>
            <p:ph type="body" sz="quarter" idx="25" hasCustomPrompt="1"/>
          </p:nvPr>
        </p:nvSpPr>
        <p:spPr>
          <a:xfrm>
            <a:off x="4788828"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262040EB-09E6-3F45-846A-7E4FC524C48F}"/>
              </a:ext>
            </a:extLst>
          </p:cNvPr>
          <p:cNvSpPr>
            <a:spLocks noGrp="1"/>
          </p:cNvSpPr>
          <p:nvPr>
            <p:ph type="body" sz="quarter" idx="26" hasCustomPrompt="1"/>
          </p:nvPr>
        </p:nvSpPr>
        <p:spPr>
          <a:xfrm>
            <a:off x="4788828"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31" name="文本占位符 3">
            <a:extLst>
              <a:ext uri="{FF2B5EF4-FFF2-40B4-BE49-F238E27FC236}">
                <a16:creationId xmlns:a16="http://schemas.microsoft.com/office/drawing/2014/main" id="{B534EB0A-48C5-2343-8EBF-F8F30779C9D5}"/>
              </a:ext>
            </a:extLst>
          </p:cNvPr>
          <p:cNvSpPr>
            <a:spLocks noGrp="1"/>
          </p:cNvSpPr>
          <p:nvPr>
            <p:ph type="body" sz="quarter" idx="28" hasCustomPrompt="1"/>
          </p:nvPr>
        </p:nvSpPr>
        <p:spPr>
          <a:xfrm>
            <a:off x="9159097"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2" name="文本占位符 3">
            <a:extLst>
              <a:ext uri="{FF2B5EF4-FFF2-40B4-BE49-F238E27FC236}">
                <a16:creationId xmlns:a16="http://schemas.microsoft.com/office/drawing/2014/main" id="{BCCA3CA0-BF7A-E94F-A519-A99D1ACD4C0D}"/>
              </a:ext>
            </a:extLst>
          </p:cNvPr>
          <p:cNvSpPr>
            <a:spLocks noGrp="1"/>
          </p:cNvSpPr>
          <p:nvPr>
            <p:ph type="body" sz="quarter" idx="29" hasCustomPrompt="1"/>
          </p:nvPr>
        </p:nvSpPr>
        <p:spPr>
          <a:xfrm>
            <a:off x="9159097"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369765192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图文-双图2">
    <p:spTree>
      <p:nvGrpSpPr>
        <p:cNvPr id="1" name=""/>
        <p:cNvGrpSpPr/>
        <p:nvPr/>
      </p:nvGrpSpPr>
      <p:grpSpPr>
        <a:xfrm>
          <a:off x="0" y="0"/>
          <a:ext cx="0" cy="0"/>
          <a:chOff x="0" y="0"/>
          <a:chExt cx="0" cy="0"/>
        </a:xfrm>
      </p:grpSpPr>
      <p:sp>
        <p:nvSpPr>
          <p:cNvPr id="17" name="文本占位符 3">
            <a:extLst>
              <a:ext uri="{FF2B5EF4-FFF2-40B4-BE49-F238E27FC236}">
                <a16:creationId xmlns:a16="http://schemas.microsoft.com/office/drawing/2014/main" id="{E7357F40-92FE-C142-A497-07051D103DA8}"/>
              </a:ext>
            </a:extLst>
          </p:cNvPr>
          <p:cNvSpPr>
            <a:spLocks noGrp="1"/>
          </p:cNvSpPr>
          <p:nvPr>
            <p:ph type="body" sz="quarter" idx="26" hasCustomPrompt="1"/>
          </p:nvPr>
        </p:nvSpPr>
        <p:spPr>
          <a:xfrm>
            <a:off x="6754765"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5" name="文本占位符 3">
            <a:extLst>
              <a:ext uri="{FF2B5EF4-FFF2-40B4-BE49-F238E27FC236}">
                <a16:creationId xmlns:a16="http://schemas.microsoft.com/office/drawing/2014/main" id="{27902185-1A0D-4D47-9905-858A63474F57}"/>
              </a:ext>
            </a:extLst>
          </p:cNvPr>
          <p:cNvSpPr>
            <a:spLocks noGrp="1"/>
          </p:cNvSpPr>
          <p:nvPr>
            <p:ph type="body" sz="quarter" idx="24" hasCustomPrompt="1"/>
          </p:nvPr>
        </p:nvSpPr>
        <p:spPr>
          <a:xfrm>
            <a:off x="1203899"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A71F0D-C7D6-BE47-8198-50E31906B236}"/>
              </a:ext>
            </a:extLst>
          </p:cNvPr>
          <p:cNvSpPr>
            <a:spLocks noGrp="1"/>
          </p:cNvSpPr>
          <p:nvPr>
            <p:ph type="body" sz="quarter" idx="25" hasCustomPrompt="1"/>
          </p:nvPr>
        </p:nvSpPr>
        <p:spPr>
          <a:xfrm>
            <a:off x="725942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5D069813-EA78-AF4A-A20A-719CDCCFAF91}"/>
              </a:ext>
            </a:extLst>
          </p:cNvPr>
          <p:cNvSpPr>
            <a:spLocks noGrp="1"/>
          </p:cNvSpPr>
          <p:nvPr>
            <p:ph type="body" sz="quarter" idx="23" hasCustomPrompt="1"/>
          </p:nvPr>
        </p:nvSpPr>
        <p:spPr>
          <a:xfrm>
            <a:off x="170467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29349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6">
            <a:extLst>
              <a:ext uri="{FF2B5EF4-FFF2-40B4-BE49-F238E27FC236}">
                <a16:creationId xmlns:a16="http://schemas.microsoft.com/office/drawing/2014/main" id="{C56B204E-0E36-C043-AC06-E288428809C2}"/>
              </a:ext>
            </a:extLst>
          </p:cNvPr>
          <p:cNvSpPr>
            <a:spLocks noGrp="1"/>
          </p:cNvSpPr>
          <p:nvPr>
            <p:ph type="pic" sz="quarter" idx="12" hasCustomPrompt="1"/>
          </p:nvPr>
        </p:nvSpPr>
        <p:spPr>
          <a:xfrm>
            <a:off x="684824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文本占位符 3">
            <a:extLst>
              <a:ext uri="{FF2B5EF4-FFF2-40B4-BE49-F238E27FC236}">
                <a16:creationId xmlns:a16="http://schemas.microsoft.com/office/drawing/2014/main" id="{B9C566B9-084D-5F4E-8B74-2E90A6528C9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416770226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图文-双图3">
    <p:spTree>
      <p:nvGrpSpPr>
        <p:cNvPr id="1" name=""/>
        <p:cNvGrpSpPr/>
        <p:nvPr/>
      </p:nvGrpSpPr>
      <p:grpSpPr>
        <a:xfrm>
          <a:off x="0" y="0"/>
          <a:ext cx="0" cy="0"/>
          <a:chOff x="0" y="0"/>
          <a:chExt cx="0" cy="0"/>
        </a:xfrm>
      </p:grpSpPr>
      <p:sp>
        <p:nvSpPr>
          <p:cNvPr id="13" name="文本占位符 3">
            <a:extLst>
              <a:ext uri="{FF2B5EF4-FFF2-40B4-BE49-F238E27FC236}">
                <a16:creationId xmlns:a16="http://schemas.microsoft.com/office/drawing/2014/main" id="{8FE71797-B6CD-9E40-9AE0-DAA7B5F6F230}"/>
              </a:ext>
            </a:extLst>
          </p:cNvPr>
          <p:cNvSpPr>
            <a:spLocks noGrp="1"/>
          </p:cNvSpPr>
          <p:nvPr>
            <p:ph type="body" sz="quarter" idx="16" hasCustomPrompt="1"/>
          </p:nvPr>
        </p:nvSpPr>
        <p:spPr>
          <a:xfrm>
            <a:off x="5551533" y="1492258"/>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B3C7F68D-F3B9-9F41-9552-7C0E4E7FE971}"/>
              </a:ext>
            </a:extLst>
          </p:cNvPr>
          <p:cNvSpPr>
            <a:spLocks noGrp="1"/>
          </p:cNvSpPr>
          <p:nvPr>
            <p:ph type="body" sz="quarter" idx="17" hasCustomPrompt="1"/>
          </p:nvPr>
        </p:nvSpPr>
        <p:spPr>
          <a:xfrm>
            <a:off x="5551533" y="4260936"/>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6" name="Picture Placeholder 8">
            <a:extLst>
              <a:ext uri="{FF2B5EF4-FFF2-40B4-BE49-F238E27FC236}">
                <a16:creationId xmlns:a16="http://schemas.microsoft.com/office/drawing/2014/main" id="{150C1778-4829-1E40-80C9-2C9B614955CD}"/>
              </a:ext>
            </a:extLst>
          </p:cNvPr>
          <p:cNvSpPr>
            <a:spLocks noGrp="1"/>
          </p:cNvSpPr>
          <p:nvPr>
            <p:ph type="pic" sz="quarter" idx="18" hasCustomPrompt="1"/>
          </p:nvPr>
        </p:nvSpPr>
        <p:spPr>
          <a:xfrm>
            <a:off x="1394279" y="1243013"/>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sz="800">
                <a:solidFill>
                  <a:schemeClr val="bg1"/>
                </a:solidFill>
              </a:defRPr>
            </a:lvl1pPr>
          </a:lstStyle>
          <a:p>
            <a:pPr marL="317485" lvl="0" indent="-317485" algn="ctr"/>
            <a:r>
              <a:rPr lang="en-US" dirty="0" err="1"/>
              <a:t>点击添加图片</a:t>
            </a:r>
            <a:endParaRPr lang="en-US" dirty="0"/>
          </a:p>
        </p:txBody>
      </p:sp>
      <p:sp>
        <p:nvSpPr>
          <p:cNvPr id="17" name="Picture Placeholder 8">
            <a:extLst>
              <a:ext uri="{FF2B5EF4-FFF2-40B4-BE49-F238E27FC236}">
                <a16:creationId xmlns:a16="http://schemas.microsoft.com/office/drawing/2014/main" id="{AAE1A9C8-F28B-534B-9DF6-D4D33A77994C}"/>
              </a:ext>
            </a:extLst>
          </p:cNvPr>
          <p:cNvSpPr>
            <a:spLocks noGrp="1"/>
          </p:cNvSpPr>
          <p:nvPr>
            <p:ph type="pic" sz="quarter" idx="19" hasCustomPrompt="1"/>
          </p:nvPr>
        </p:nvSpPr>
        <p:spPr>
          <a:xfrm>
            <a:off x="1394279" y="4008438"/>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altLang="en-US" sz="800" b="0" i="0" u="none" strike="noStrike" cap="none" spc="0" baseline="0">
                <a:solidFill>
                  <a:schemeClr val="bg1"/>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stStyle>
          <a:p>
            <a:pPr lvl="0" algn="ctr"/>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53A43A4B-3B9E-A94E-AAC6-EB9C3A63AC55}"/>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8" name="文本占位符 3">
            <a:extLst>
              <a:ext uri="{FF2B5EF4-FFF2-40B4-BE49-F238E27FC236}">
                <a16:creationId xmlns:a16="http://schemas.microsoft.com/office/drawing/2014/main" id="{727F2F35-4BF0-3546-A205-E1EAD92BF096}"/>
              </a:ext>
            </a:extLst>
          </p:cNvPr>
          <p:cNvSpPr>
            <a:spLocks noGrp="1"/>
          </p:cNvSpPr>
          <p:nvPr>
            <p:ph type="body" sz="quarter" idx="20" hasCustomPrompt="1"/>
          </p:nvPr>
        </p:nvSpPr>
        <p:spPr>
          <a:xfrm>
            <a:off x="5551533" y="1877163"/>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9" name="文本占位符 3">
            <a:extLst>
              <a:ext uri="{FF2B5EF4-FFF2-40B4-BE49-F238E27FC236}">
                <a16:creationId xmlns:a16="http://schemas.microsoft.com/office/drawing/2014/main" id="{37BC1D4C-BEC4-DB46-971A-714D1748F48A}"/>
              </a:ext>
            </a:extLst>
          </p:cNvPr>
          <p:cNvSpPr>
            <a:spLocks noGrp="1"/>
          </p:cNvSpPr>
          <p:nvPr>
            <p:ph type="body" sz="quarter" idx="21" hasCustomPrompt="1"/>
          </p:nvPr>
        </p:nvSpPr>
        <p:spPr>
          <a:xfrm>
            <a:off x="5551533" y="4645841"/>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23894452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文-单图5">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504846" y="1185038"/>
            <a:ext cx="11158547" cy="372620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文本占位符 3">
            <a:extLst>
              <a:ext uri="{FF2B5EF4-FFF2-40B4-BE49-F238E27FC236}">
                <a16:creationId xmlns:a16="http://schemas.microsoft.com/office/drawing/2014/main" id="{064CDFB9-94B8-4846-AA23-F1B2D35561B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23" name="文本占位符 3">
            <a:extLst>
              <a:ext uri="{FF2B5EF4-FFF2-40B4-BE49-F238E27FC236}">
                <a16:creationId xmlns:a16="http://schemas.microsoft.com/office/drawing/2014/main" id="{6FDAF745-1A5A-0F4A-A32A-F469867BEA62}"/>
              </a:ext>
            </a:extLst>
          </p:cNvPr>
          <p:cNvSpPr>
            <a:spLocks noGrp="1"/>
          </p:cNvSpPr>
          <p:nvPr>
            <p:ph type="body" sz="quarter" idx="23" hasCustomPrompt="1"/>
          </p:nvPr>
        </p:nvSpPr>
        <p:spPr>
          <a:xfrm>
            <a:off x="416646" y="5173428"/>
            <a:ext cx="2525485"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1B6042DB-2922-2340-9279-EB6246F2A92C}"/>
              </a:ext>
            </a:extLst>
          </p:cNvPr>
          <p:cNvSpPr>
            <a:spLocks noGrp="1"/>
          </p:cNvSpPr>
          <p:nvPr>
            <p:ph type="body" sz="quarter" idx="24" hasCustomPrompt="1"/>
          </p:nvPr>
        </p:nvSpPr>
        <p:spPr>
          <a:xfrm>
            <a:off x="416645"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2AD5827A-FD51-0E4B-866A-3D34DBB1B204}"/>
              </a:ext>
            </a:extLst>
          </p:cNvPr>
          <p:cNvSpPr>
            <a:spLocks noGrp="1"/>
          </p:cNvSpPr>
          <p:nvPr>
            <p:ph type="body" sz="quarter" idx="25" hasCustomPrompt="1"/>
          </p:nvPr>
        </p:nvSpPr>
        <p:spPr>
          <a:xfrm>
            <a:off x="4788828"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262040EB-09E6-3F45-846A-7E4FC524C48F}"/>
              </a:ext>
            </a:extLst>
          </p:cNvPr>
          <p:cNvSpPr>
            <a:spLocks noGrp="1"/>
          </p:cNvSpPr>
          <p:nvPr>
            <p:ph type="body" sz="quarter" idx="26" hasCustomPrompt="1"/>
          </p:nvPr>
        </p:nvSpPr>
        <p:spPr>
          <a:xfrm>
            <a:off x="4788828"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31" name="文本占位符 3">
            <a:extLst>
              <a:ext uri="{FF2B5EF4-FFF2-40B4-BE49-F238E27FC236}">
                <a16:creationId xmlns:a16="http://schemas.microsoft.com/office/drawing/2014/main" id="{B534EB0A-48C5-2343-8EBF-F8F30779C9D5}"/>
              </a:ext>
            </a:extLst>
          </p:cNvPr>
          <p:cNvSpPr>
            <a:spLocks noGrp="1"/>
          </p:cNvSpPr>
          <p:nvPr>
            <p:ph type="body" sz="quarter" idx="28" hasCustomPrompt="1"/>
          </p:nvPr>
        </p:nvSpPr>
        <p:spPr>
          <a:xfrm>
            <a:off x="9159097" y="553055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2" name="文本占位符 3">
            <a:extLst>
              <a:ext uri="{FF2B5EF4-FFF2-40B4-BE49-F238E27FC236}">
                <a16:creationId xmlns:a16="http://schemas.microsoft.com/office/drawing/2014/main" id="{BCCA3CA0-BF7A-E94F-A519-A99D1ACD4C0D}"/>
              </a:ext>
            </a:extLst>
          </p:cNvPr>
          <p:cNvSpPr>
            <a:spLocks noGrp="1"/>
          </p:cNvSpPr>
          <p:nvPr>
            <p:ph type="body" sz="quarter" idx="29" hasCustomPrompt="1"/>
          </p:nvPr>
        </p:nvSpPr>
        <p:spPr>
          <a:xfrm>
            <a:off x="9159097" y="5173428"/>
            <a:ext cx="2525484" cy="362807"/>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253913889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图文-双图1">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1846"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9" name="图片占位符 6">
            <a:extLst>
              <a:ext uri="{FF2B5EF4-FFF2-40B4-BE49-F238E27FC236}">
                <a16:creationId xmlns:a16="http://schemas.microsoft.com/office/drawing/2014/main" id="{34448D99-EEEB-D948-81DF-A2B088592621}"/>
              </a:ext>
            </a:extLst>
          </p:cNvPr>
          <p:cNvSpPr>
            <a:spLocks noGrp="1"/>
          </p:cNvSpPr>
          <p:nvPr>
            <p:ph type="pic" sz="quarter" idx="12" hasCustomPrompt="1"/>
          </p:nvPr>
        </p:nvSpPr>
        <p:spPr>
          <a:xfrm>
            <a:off x="6116683"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10" name="矩形">
            <a:extLst>
              <a:ext uri="{FF2B5EF4-FFF2-40B4-BE49-F238E27FC236}">
                <a16:creationId xmlns:a16="http://schemas.microsoft.com/office/drawing/2014/main" id="{E6930FE2-F154-E548-AA94-822206627DAD}"/>
              </a:ext>
            </a:extLst>
          </p:cNvPr>
          <p:cNvSpPr/>
          <p:nvPr userDrawn="1"/>
        </p:nvSpPr>
        <p:spPr>
          <a:xfrm>
            <a:off x="6128040" y="3983783"/>
            <a:ext cx="6066291"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1" name="矩形">
            <a:extLst>
              <a:ext uri="{FF2B5EF4-FFF2-40B4-BE49-F238E27FC236}">
                <a16:creationId xmlns:a16="http://schemas.microsoft.com/office/drawing/2014/main" id="{B3F58F0C-AE53-C249-968D-7342453AC8FB}"/>
              </a:ext>
            </a:extLst>
          </p:cNvPr>
          <p:cNvSpPr/>
          <p:nvPr userDrawn="1"/>
        </p:nvSpPr>
        <p:spPr>
          <a:xfrm>
            <a:off x="726" y="3983783"/>
            <a:ext cx="6059276"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3" name="文本占位符 3">
            <a:extLst>
              <a:ext uri="{FF2B5EF4-FFF2-40B4-BE49-F238E27FC236}">
                <a16:creationId xmlns:a16="http://schemas.microsoft.com/office/drawing/2014/main" id="{14C56695-CB9F-8049-BE7B-DE34F078F8F0}"/>
              </a:ext>
            </a:extLst>
          </p:cNvPr>
          <p:cNvSpPr>
            <a:spLocks noGrp="1"/>
          </p:cNvSpPr>
          <p:nvPr>
            <p:ph type="body" sz="quarter" idx="17" hasCustomPrompt="1"/>
          </p:nvPr>
        </p:nvSpPr>
        <p:spPr>
          <a:xfrm>
            <a:off x="712842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E0625A51-0FFB-D744-8708-C36C28BAF614}"/>
              </a:ext>
            </a:extLst>
          </p:cNvPr>
          <p:cNvSpPr>
            <a:spLocks noGrp="1"/>
          </p:cNvSpPr>
          <p:nvPr>
            <p:ph type="body" sz="quarter" idx="15" hasCustomPrompt="1"/>
          </p:nvPr>
        </p:nvSpPr>
        <p:spPr>
          <a:xfrm>
            <a:off x="416853" y="325417"/>
            <a:ext cx="538684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4" name="文本占位符 3">
            <a:extLst>
              <a:ext uri="{FF2B5EF4-FFF2-40B4-BE49-F238E27FC236}">
                <a16:creationId xmlns:a16="http://schemas.microsoft.com/office/drawing/2014/main" id="{61E2BECA-B9F0-1240-BB7A-8D57E1DBEBC2}"/>
              </a:ext>
            </a:extLst>
          </p:cNvPr>
          <p:cNvSpPr>
            <a:spLocks noGrp="1"/>
          </p:cNvSpPr>
          <p:nvPr>
            <p:ph type="body" sz="quarter" idx="18" hasCustomPrompt="1"/>
          </p:nvPr>
        </p:nvSpPr>
        <p:spPr>
          <a:xfrm>
            <a:off x="100987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15" name="文本占位符 3">
            <a:extLst>
              <a:ext uri="{FF2B5EF4-FFF2-40B4-BE49-F238E27FC236}">
                <a16:creationId xmlns:a16="http://schemas.microsoft.com/office/drawing/2014/main" id="{0BC7F35E-A843-D64F-BE37-3BF22420A03E}"/>
              </a:ext>
            </a:extLst>
          </p:cNvPr>
          <p:cNvSpPr>
            <a:spLocks noGrp="1"/>
          </p:cNvSpPr>
          <p:nvPr>
            <p:ph type="body" sz="quarter" idx="19" hasCustomPrompt="1"/>
          </p:nvPr>
        </p:nvSpPr>
        <p:spPr>
          <a:xfrm>
            <a:off x="867633"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
        <p:nvSpPr>
          <p:cNvPr id="16" name="文本占位符 3">
            <a:extLst>
              <a:ext uri="{FF2B5EF4-FFF2-40B4-BE49-F238E27FC236}">
                <a16:creationId xmlns:a16="http://schemas.microsoft.com/office/drawing/2014/main" id="{BEE98C68-5369-A244-8BF5-3FACF3CAD852}"/>
              </a:ext>
            </a:extLst>
          </p:cNvPr>
          <p:cNvSpPr>
            <a:spLocks noGrp="1"/>
          </p:cNvSpPr>
          <p:nvPr>
            <p:ph type="body" sz="quarter" idx="20" hasCustomPrompt="1"/>
          </p:nvPr>
        </p:nvSpPr>
        <p:spPr>
          <a:xfrm>
            <a:off x="7000124"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Tree>
    <p:extLst>
      <p:ext uri="{BB962C8B-B14F-4D97-AF65-F5344CB8AC3E}">
        <p14:creationId xmlns:p14="http://schemas.microsoft.com/office/powerpoint/2010/main" val="356824542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图文-三图1">
    <p:spTree>
      <p:nvGrpSpPr>
        <p:cNvPr id="1" name=""/>
        <p:cNvGrpSpPr/>
        <p:nvPr/>
      </p:nvGrpSpPr>
      <p:grpSpPr>
        <a:xfrm>
          <a:off x="0" y="0"/>
          <a:ext cx="0" cy="0"/>
          <a:chOff x="0" y="0"/>
          <a:chExt cx="0" cy="0"/>
        </a:xfrm>
      </p:grpSpPr>
      <p:sp>
        <p:nvSpPr>
          <p:cNvPr id="12" name="文本占位符 3">
            <a:extLst>
              <a:ext uri="{FF2B5EF4-FFF2-40B4-BE49-F238E27FC236}">
                <a16:creationId xmlns:a16="http://schemas.microsoft.com/office/drawing/2014/main" id="{4DD6B5D7-C546-8140-86FC-86FF2E0D4509}"/>
              </a:ext>
            </a:extLst>
          </p:cNvPr>
          <p:cNvSpPr>
            <a:spLocks noGrp="1"/>
          </p:cNvSpPr>
          <p:nvPr>
            <p:ph type="body" sz="quarter" idx="24" hasCustomPrompt="1"/>
          </p:nvPr>
        </p:nvSpPr>
        <p:spPr>
          <a:xfrm>
            <a:off x="539099"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8" name="文本占位符 3">
            <a:extLst>
              <a:ext uri="{FF2B5EF4-FFF2-40B4-BE49-F238E27FC236}">
                <a16:creationId xmlns:a16="http://schemas.microsoft.com/office/drawing/2014/main" id="{6538CB21-B3F1-F845-83D8-36774745B7CF}"/>
              </a:ext>
            </a:extLst>
          </p:cNvPr>
          <p:cNvSpPr>
            <a:spLocks noGrp="1"/>
          </p:cNvSpPr>
          <p:nvPr>
            <p:ph type="body" sz="quarter" idx="23" hasCustomPrompt="1"/>
          </p:nvPr>
        </p:nvSpPr>
        <p:spPr>
          <a:xfrm>
            <a:off x="1024369"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666788"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6">
            <a:extLst>
              <a:ext uri="{FF2B5EF4-FFF2-40B4-BE49-F238E27FC236}">
                <a16:creationId xmlns:a16="http://schemas.microsoft.com/office/drawing/2014/main" id="{16F0DABE-0188-C646-ACEC-E9540C1D3DBE}"/>
              </a:ext>
            </a:extLst>
          </p:cNvPr>
          <p:cNvSpPr>
            <a:spLocks noGrp="1"/>
          </p:cNvSpPr>
          <p:nvPr>
            <p:ph type="pic" sz="quarter" idx="12" hasCustomPrompt="1"/>
          </p:nvPr>
        </p:nvSpPr>
        <p:spPr>
          <a:xfrm>
            <a:off x="4455924"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6">
            <a:extLst>
              <a:ext uri="{FF2B5EF4-FFF2-40B4-BE49-F238E27FC236}">
                <a16:creationId xmlns:a16="http://schemas.microsoft.com/office/drawing/2014/main" id="{12A91C85-AC8B-0348-AA29-17D6ED21FCD3}"/>
              </a:ext>
            </a:extLst>
          </p:cNvPr>
          <p:cNvSpPr>
            <a:spLocks noGrp="1"/>
          </p:cNvSpPr>
          <p:nvPr>
            <p:ph type="pic" sz="quarter" idx="13" hasCustomPrompt="1"/>
          </p:nvPr>
        </p:nvSpPr>
        <p:spPr>
          <a:xfrm>
            <a:off x="8284471" y="2457409"/>
            <a:ext cx="3240741" cy="21168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24E6E2C6-22F4-ED4F-8D8D-A9D9073EBD14}"/>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5" name="文本占位符 3">
            <a:extLst>
              <a:ext uri="{FF2B5EF4-FFF2-40B4-BE49-F238E27FC236}">
                <a16:creationId xmlns:a16="http://schemas.microsoft.com/office/drawing/2014/main" id="{5ABB388D-2C5B-C043-A47E-9591149F1384}"/>
              </a:ext>
            </a:extLst>
          </p:cNvPr>
          <p:cNvSpPr>
            <a:spLocks noGrp="1"/>
          </p:cNvSpPr>
          <p:nvPr>
            <p:ph type="body" sz="quarter" idx="25" hasCustomPrompt="1"/>
          </p:nvPr>
        </p:nvSpPr>
        <p:spPr>
          <a:xfrm>
            <a:off x="4339640"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F6997C-6539-0E45-8B2B-2D3D98C7B78E}"/>
              </a:ext>
            </a:extLst>
          </p:cNvPr>
          <p:cNvSpPr>
            <a:spLocks noGrp="1"/>
          </p:cNvSpPr>
          <p:nvPr>
            <p:ph type="body" sz="quarter" idx="26" hasCustomPrompt="1"/>
          </p:nvPr>
        </p:nvSpPr>
        <p:spPr>
          <a:xfrm>
            <a:off x="4813551"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7" name="文本占位符 3">
            <a:extLst>
              <a:ext uri="{FF2B5EF4-FFF2-40B4-BE49-F238E27FC236}">
                <a16:creationId xmlns:a16="http://schemas.microsoft.com/office/drawing/2014/main" id="{E0101124-8F23-D846-B219-4307B1AE0271}"/>
              </a:ext>
            </a:extLst>
          </p:cNvPr>
          <p:cNvSpPr>
            <a:spLocks noGrp="1"/>
          </p:cNvSpPr>
          <p:nvPr>
            <p:ph type="body" sz="quarter" idx="27" hasCustomPrompt="1"/>
          </p:nvPr>
        </p:nvSpPr>
        <p:spPr>
          <a:xfrm>
            <a:off x="8168187" y="4755323"/>
            <a:ext cx="3473308" cy="645884"/>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8" name="文本占位符 3">
            <a:extLst>
              <a:ext uri="{FF2B5EF4-FFF2-40B4-BE49-F238E27FC236}">
                <a16:creationId xmlns:a16="http://schemas.microsoft.com/office/drawing/2014/main" id="{BE0108B4-72F4-984E-9CB1-2BC6D8576CFC}"/>
              </a:ext>
            </a:extLst>
          </p:cNvPr>
          <p:cNvSpPr>
            <a:spLocks noGrp="1"/>
          </p:cNvSpPr>
          <p:nvPr>
            <p:ph type="body" sz="quarter" idx="28" hasCustomPrompt="1"/>
          </p:nvPr>
        </p:nvSpPr>
        <p:spPr>
          <a:xfrm>
            <a:off x="8642146" y="1685052"/>
            <a:ext cx="2525485"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Tree>
    <p:extLst>
      <p:ext uri="{BB962C8B-B14F-4D97-AF65-F5344CB8AC3E}">
        <p14:creationId xmlns:p14="http://schemas.microsoft.com/office/powerpoint/2010/main" val="98567608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图文-三图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CDF73DF9-07D1-1A4D-927F-7591126EFD7C}"/>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1" name="文本占位符 10">
            <a:extLst>
              <a:ext uri="{FF2B5EF4-FFF2-40B4-BE49-F238E27FC236}">
                <a16:creationId xmlns:a16="http://schemas.microsoft.com/office/drawing/2014/main" id="{FF54204E-750B-2849-AAF9-F09CE6190D86}"/>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662A750A-D359-3B42-A0AC-019BB4F2EDF4}"/>
              </a:ext>
            </a:extLst>
          </p:cNvPr>
          <p:cNvSpPr>
            <a:spLocks noGrp="1"/>
          </p:cNvSpPr>
          <p:nvPr>
            <p:ph type="pic" sz="quarter" idx="14" hasCustomPrompt="1"/>
          </p:nvPr>
        </p:nvSpPr>
        <p:spPr>
          <a:xfrm>
            <a:off x="9133840" y="176066"/>
            <a:ext cx="2910043"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1F13D3DC-037F-A248-82D1-D9D56D14909E}"/>
              </a:ext>
            </a:extLst>
          </p:cNvPr>
          <p:cNvSpPr>
            <a:spLocks noGrp="1"/>
          </p:cNvSpPr>
          <p:nvPr>
            <p:ph type="pic" sz="quarter" idx="15" hasCustomPrompt="1"/>
          </p:nvPr>
        </p:nvSpPr>
        <p:spPr>
          <a:xfrm>
            <a:off x="6056725" y="176065"/>
            <a:ext cx="2910043" cy="65087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7FCC6A0-5EA8-234C-BAF4-A5EBC621F099}"/>
              </a:ext>
            </a:extLst>
          </p:cNvPr>
          <p:cNvSpPr>
            <a:spLocks noGrp="1"/>
          </p:cNvSpPr>
          <p:nvPr>
            <p:ph type="pic" sz="quarter" idx="16" hasCustomPrompt="1"/>
          </p:nvPr>
        </p:nvSpPr>
        <p:spPr>
          <a:xfrm>
            <a:off x="9133840" y="3488363"/>
            <a:ext cx="2910043" cy="31964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文本占位符 3">
            <a:extLst>
              <a:ext uri="{FF2B5EF4-FFF2-40B4-BE49-F238E27FC236}">
                <a16:creationId xmlns:a16="http://schemas.microsoft.com/office/drawing/2014/main" id="{80D05831-8B5B-BC45-AF62-B5D1277A376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73904470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图文-三图3">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C9C7C23-C6B7-3A46-9A01-43E9234D0ADB}"/>
              </a:ext>
            </a:extLst>
          </p:cNvPr>
          <p:cNvSpPr>
            <a:spLocks noGrp="1"/>
          </p:cNvSpPr>
          <p:nvPr>
            <p:ph type="pic" sz="quarter" idx="14" hasCustomPrompt="1"/>
          </p:nvPr>
        </p:nvSpPr>
        <p:spPr>
          <a:xfrm>
            <a:off x="6062548" y="3488365"/>
            <a:ext cx="5959090" cy="3193571"/>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F0BFB879-C87E-A443-80C6-E008645DF481}"/>
              </a:ext>
            </a:extLst>
          </p:cNvPr>
          <p:cNvSpPr>
            <a:spLocks noGrp="1"/>
          </p:cNvSpPr>
          <p:nvPr>
            <p:ph type="pic" sz="quarter" idx="15" hasCustomPrompt="1"/>
          </p:nvPr>
        </p:nvSpPr>
        <p:spPr>
          <a:xfrm>
            <a:off x="6062548" y="176064"/>
            <a:ext cx="2986110" cy="314191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765D74A2-2D1E-1646-8628-045539BDDA69}"/>
              </a:ext>
            </a:extLst>
          </p:cNvPr>
          <p:cNvSpPr>
            <a:spLocks noGrp="1"/>
          </p:cNvSpPr>
          <p:nvPr>
            <p:ph type="pic" sz="quarter" idx="16" hasCustomPrompt="1"/>
          </p:nvPr>
        </p:nvSpPr>
        <p:spPr>
          <a:xfrm>
            <a:off x="9219022" y="176063"/>
            <a:ext cx="2802616" cy="3141914"/>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文本占位符 3">
            <a:extLst>
              <a:ext uri="{FF2B5EF4-FFF2-40B4-BE49-F238E27FC236}">
                <a16:creationId xmlns:a16="http://schemas.microsoft.com/office/drawing/2014/main" id="{B637B58B-8395-DF4A-B781-A578D34CEEA3}"/>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2" name="文本占位符 14">
            <a:extLst>
              <a:ext uri="{FF2B5EF4-FFF2-40B4-BE49-F238E27FC236}">
                <a16:creationId xmlns:a16="http://schemas.microsoft.com/office/drawing/2014/main" id="{827BD151-D62C-154B-AF0C-6539C2798E3D}"/>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3" name="文本占位符 10">
            <a:extLst>
              <a:ext uri="{FF2B5EF4-FFF2-40B4-BE49-F238E27FC236}">
                <a16:creationId xmlns:a16="http://schemas.microsoft.com/office/drawing/2014/main" id="{1CEE5A27-36FC-A941-93F8-380CE6EBAD47}"/>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135027481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图文-四图2">
    <p:spTree>
      <p:nvGrpSpPr>
        <p:cNvPr id="1" name=""/>
        <p:cNvGrpSpPr/>
        <p:nvPr/>
      </p:nvGrpSpPr>
      <p:grpSpPr>
        <a:xfrm>
          <a:off x="0" y="0"/>
          <a:ext cx="0" cy="0"/>
          <a:chOff x="0" y="0"/>
          <a:chExt cx="0" cy="0"/>
        </a:xfrm>
      </p:grpSpPr>
      <p:sp>
        <p:nvSpPr>
          <p:cNvPr id="21" name="文本占位符 3">
            <a:extLst>
              <a:ext uri="{FF2B5EF4-FFF2-40B4-BE49-F238E27FC236}">
                <a16:creationId xmlns:a16="http://schemas.microsoft.com/office/drawing/2014/main" id="{55767F96-943B-4E49-8137-8F4A25736CB8}"/>
              </a:ext>
            </a:extLst>
          </p:cNvPr>
          <p:cNvSpPr>
            <a:spLocks noGrp="1"/>
          </p:cNvSpPr>
          <p:nvPr>
            <p:ph type="body" sz="quarter" idx="25" hasCustomPrompt="1"/>
          </p:nvPr>
        </p:nvSpPr>
        <p:spPr>
          <a:xfrm>
            <a:off x="3449404" y="1978064"/>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2" name="文本占位符 3">
            <a:extLst>
              <a:ext uri="{FF2B5EF4-FFF2-40B4-BE49-F238E27FC236}">
                <a16:creationId xmlns:a16="http://schemas.microsoft.com/office/drawing/2014/main" id="{15DE3700-F972-7D44-8398-44FAAEEA4695}"/>
              </a:ext>
            </a:extLst>
          </p:cNvPr>
          <p:cNvSpPr>
            <a:spLocks noGrp="1"/>
          </p:cNvSpPr>
          <p:nvPr>
            <p:ph type="body" sz="quarter" idx="26" hasCustomPrompt="1"/>
          </p:nvPr>
        </p:nvSpPr>
        <p:spPr>
          <a:xfrm>
            <a:off x="3449404" y="2317764"/>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3" name="文本占位符 3">
            <a:extLst>
              <a:ext uri="{FF2B5EF4-FFF2-40B4-BE49-F238E27FC236}">
                <a16:creationId xmlns:a16="http://schemas.microsoft.com/office/drawing/2014/main" id="{FA72A4C6-BC93-7C49-B506-A90BB5C8435C}"/>
              </a:ext>
            </a:extLst>
          </p:cNvPr>
          <p:cNvSpPr>
            <a:spLocks noGrp="1"/>
          </p:cNvSpPr>
          <p:nvPr>
            <p:ph type="body" sz="quarter" idx="27" hasCustomPrompt="1"/>
          </p:nvPr>
        </p:nvSpPr>
        <p:spPr>
          <a:xfrm>
            <a:off x="9303349" y="1976660"/>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4" name="文本占位符 3">
            <a:extLst>
              <a:ext uri="{FF2B5EF4-FFF2-40B4-BE49-F238E27FC236}">
                <a16:creationId xmlns:a16="http://schemas.microsoft.com/office/drawing/2014/main" id="{D182F0C5-70F3-CF4D-AC4B-E56FE8D06648}"/>
              </a:ext>
            </a:extLst>
          </p:cNvPr>
          <p:cNvSpPr>
            <a:spLocks noGrp="1"/>
          </p:cNvSpPr>
          <p:nvPr>
            <p:ph type="body" sz="quarter" idx="28" hasCustomPrompt="1"/>
          </p:nvPr>
        </p:nvSpPr>
        <p:spPr>
          <a:xfrm>
            <a:off x="9303349" y="2316360"/>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5" name="文本占位符 3">
            <a:extLst>
              <a:ext uri="{FF2B5EF4-FFF2-40B4-BE49-F238E27FC236}">
                <a16:creationId xmlns:a16="http://schemas.microsoft.com/office/drawing/2014/main" id="{4AFA75C3-89A4-724B-98D2-031659E22DA0}"/>
              </a:ext>
            </a:extLst>
          </p:cNvPr>
          <p:cNvSpPr>
            <a:spLocks noGrp="1"/>
          </p:cNvSpPr>
          <p:nvPr>
            <p:ph type="body" sz="quarter" idx="29" hasCustomPrompt="1"/>
          </p:nvPr>
        </p:nvSpPr>
        <p:spPr>
          <a:xfrm>
            <a:off x="9303349" y="4286289"/>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6" name="文本占位符 3">
            <a:extLst>
              <a:ext uri="{FF2B5EF4-FFF2-40B4-BE49-F238E27FC236}">
                <a16:creationId xmlns:a16="http://schemas.microsoft.com/office/drawing/2014/main" id="{1806EB1A-F2E4-D14D-8C5D-8FDA59E39863}"/>
              </a:ext>
            </a:extLst>
          </p:cNvPr>
          <p:cNvSpPr>
            <a:spLocks noGrp="1"/>
          </p:cNvSpPr>
          <p:nvPr>
            <p:ph type="body" sz="quarter" idx="30" hasCustomPrompt="1"/>
          </p:nvPr>
        </p:nvSpPr>
        <p:spPr>
          <a:xfrm>
            <a:off x="9303349" y="4625989"/>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7" name="文本占位符 3">
            <a:extLst>
              <a:ext uri="{FF2B5EF4-FFF2-40B4-BE49-F238E27FC236}">
                <a16:creationId xmlns:a16="http://schemas.microsoft.com/office/drawing/2014/main" id="{097A918D-FCCE-3F4B-944A-5A9D8C3456A7}"/>
              </a:ext>
            </a:extLst>
          </p:cNvPr>
          <p:cNvSpPr>
            <a:spLocks noGrp="1"/>
          </p:cNvSpPr>
          <p:nvPr>
            <p:ph type="body" sz="quarter" idx="31" hasCustomPrompt="1"/>
          </p:nvPr>
        </p:nvSpPr>
        <p:spPr>
          <a:xfrm>
            <a:off x="3449404" y="4289241"/>
            <a:ext cx="2525484" cy="338296"/>
          </a:xfrm>
          <a:prstGeom prst="rect">
            <a:avLst/>
          </a:prstGeom>
        </p:spPr>
        <p:txBody>
          <a:bodyPr anchor="ctr"/>
          <a:lstStyle>
            <a:lvl1pPr marL="0" indent="0" algn="l">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8" name="文本占位符 3">
            <a:extLst>
              <a:ext uri="{FF2B5EF4-FFF2-40B4-BE49-F238E27FC236}">
                <a16:creationId xmlns:a16="http://schemas.microsoft.com/office/drawing/2014/main" id="{BAEE9C41-026B-2441-BA32-847BBFD6A649}"/>
              </a:ext>
            </a:extLst>
          </p:cNvPr>
          <p:cNvSpPr>
            <a:spLocks noGrp="1"/>
          </p:cNvSpPr>
          <p:nvPr>
            <p:ph type="body" sz="quarter" idx="32" hasCustomPrompt="1"/>
          </p:nvPr>
        </p:nvSpPr>
        <p:spPr>
          <a:xfrm>
            <a:off x="3449404" y="4628941"/>
            <a:ext cx="2525484"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829805"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4" name="图片占位符 6">
            <a:extLst>
              <a:ext uri="{FF2B5EF4-FFF2-40B4-BE49-F238E27FC236}">
                <a16:creationId xmlns:a16="http://schemas.microsoft.com/office/drawing/2014/main" id="{C6C640E5-5F3E-B143-904E-13A139A27219}"/>
              </a:ext>
            </a:extLst>
          </p:cNvPr>
          <p:cNvSpPr>
            <a:spLocks noGrp="1"/>
          </p:cNvSpPr>
          <p:nvPr>
            <p:ph type="pic" sz="quarter" idx="14" hasCustomPrompt="1"/>
          </p:nvPr>
        </p:nvSpPr>
        <p:spPr>
          <a:xfrm>
            <a:off x="829805"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5" name="图片占位符 6">
            <a:extLst>
              <a:ext uri="{FF2B5EF4-FFF2-40B4-BE49-F238E27FC236}">
                <a16:creationId xmlns:a16="http://schemas.microsoft.com/office/drawing/2014/main" id="{53474B48-21C2-3148-9F1B-55480F40E5D1}"/>
              </a:ext>
            </a:extLst>
          </p:cNvPr>
          <p:cNvSpPr>
            <a:spLocks noGrp="1"/>
          </p:cNvSpPr>
          <p:nvPr>
            <p:ph type="pic" sz="quarter" idx="15" hasCustomPrompt="1"/>
          </p:nvPr>
        </p:nvSpPr>
        <p:spPr>
          <a:xfrm>
            <a:off x="6679057" y="1682929"/>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6" name="图片占位符 6">
            <a:extLst>
              <a:ext uri="{FF2B5EF4-FFF2-40B4-BE49-F238E27FC236}">
                <a16:creationId xmlns:a16="http://schemas.microsoft.com/office/drawing/2014/main" id="{7A691898-7B35-E74B-B1D8-B73E58C93175}"/>
              </a:ext>
            </a:extLst>
          </p:cNvPr>
          <p:cNvSpPr>
            <a:spLocks noGrp="1"/>
          </p:cNvSpPr>
          <p:nvPr>
            <p:ph type="pic" sz="quarter" idx="16" hasCustomPrompt="1"/>
          </p:nvPr>
        </p:nvSpPr>
        <p:spPr>
          <a:xfrm>
            <a:off x="6679057" y="4022307"/>
            <a:ext cx="2519672" cy="164580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文本占位符 3">
            <a:extLst>
              <a:ext uri="{FF2B5EF4-FFF2-40B4-BE49-F238E27FC236}">
                <a16:creationId xmlns:a16="http://schemas.microsoft.com/office/drawing/2014/main" id="{DE9101A6-4174-8847-AE8C-EFB5A56F5FC7}"/>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52071481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图文-四图1">
    <p:spTree>
      <p:nvGrpSpPr>
        <p:cNvPr id="1" name=""/>
        <p:cNvGrpSpPr/>
        <p:nvPr/>
      </p:nvGrpSpPr>
      <p:grpSpPr>
        <a:xfrm>
          <a:off x="0" y="0"/>
          <a:ext cx="0" cy="0"/>
          <a:chOff x="0" y="0"/>
          <a:chExt cx="0" cy="0"/>
        </a:xfrm>
      </p:grpSpPr>
      <p:sp>
        <p:nvSpPr>
          <p:cNvPr id="18" name="文本占位符 3">
            <a:extLst>
              <a:ext uri="{FF2B5EF4-FFF2-40B4-BE49-F238E27FC236}">
                <a16:creationId xmlns:a16="http://schemas.microsoft.com/office/drawing/2014/main" id="{68E1DED5-97D6-4B4A-AED8-6B32E642DB4B}"/>
              </a:ext>
            </a:extLst>
          </p:cNvPr>
          <p:cNvSpPr>
            <a:spLocks noGrp="1"/>
          </p:cNvSpPr>
          <p:nvPr>
            <p:ph type="body" sz="quarter" idx="25" hasCustomPrompt="1"/>
          </p:nvPr>
        </p:nvSpPr>
        <p:spPr>
          <a:xfrm>
            <a:off x="935721"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9" name="文本占位符 3">
            <a:extLst>
              <a:ext uri="{FF2B5EF4-FFF2-40B4-BE49-F238E27FC236}">
                <a16:creationId xmlns:a16="http://schemas.microsoft.com/office/drawing/2014/main" id="{AF393931-A70C-B045-B21D-CDAC4372C4DE}"/>
              </a:ext>
            </a:extLst>
          </p:cNvPr>
          <p:cNvSpPr>
            <a:spLocks noGrp="1"/>
          </p:cNvSpPr>
          <p:nvPr>
            <p:ph type="body" sz="quarter" idx="26" hasCustomPrompt="1"/>
          </p:nvPr>
        </p:nvSpPr>
        <p:spPr>
          <a:xfrm>
            <a:off x="1074808"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4" name="文本占位符 3">
            <a:extLst>
              <a:ext uri="{FF2B5EF4-FFF2-40B4-BE49-F238E27FC236}">
                <a16:creationId xmlns:a16="http://schemas.microsoft.com/office/drawing/2014/main" id="{DC470E06-A184-694A-BE1B-1F1EF9651747}"/>
              </a:ext>
            </a:extLst>
          </p:cNvPr>
          <p:cNvSpPr>
            <a:spLocks noGrp="1"/>
          </p:cNvSpPr>
          <p:nvPr>
            <p:ph type="body" sz="quarter" idx="27" hasCustomPrompt="1"/>
          </p:nvPr>
        </p:nvSpPr>
        <p:spPr>
          <a:xfrm>
            <a:off x="3531193"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95D5F807-D0E0-EC44-A47A-B4E7A83947C6}"/>
              </a:ext>
            </a:extLst>
          </p:cNvPr>
          <p:cNvSpPr>
            <a:spLocks noGrp="1"/>
          </p:cNvSpPr>
          <p:nvPr>
            <p:ph type="body" sz="quarter" idx="28" hasCustomPrompt="1"/>
          </p:nvPr>
        </p:nvSpPr>
        <p:spPr>
          <a:xfrm>
            <a:off x="3670280"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6" name="文本占位符 3">
            <a:extLst>
              <a:ext uri="{FF2B5EF4-FFF2-40B4-BE49-F238E27FC236}">
                <a16:creationId xmlns:a16="http://schemas.microsoft.com/office/drawing/2014/main" id="{95BE16FE-15C5-D84B-BD11-D69C99CF307A}"/>
              </a:ext>
            </a:extLst>
          </p:cNvPr>
          <p:cNvSpPr>
            <a:spLocks noGrp="1"/>
          </p:cNvSpPr>
          <p:nvPr>
            <p:ph type="body" sz="quarter" idx="29" hasCustomPrompt="1"/>
          </p:nvPr>
        </p:nvSpPr>
        <p:spPr>
          <a:xfrm>
            <a:off x="6131609"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CC6FF825-5AF9-BC4A-9A66-5B60B6AE8E4C}"/>
              </a:ext>
            </a:extLst>
          </p:cNvPr>
          <p:cNvSpPr>
            <a:spLocks noGrp="1"/>
          </p:cNvSpPr>
          <p:nvPr>
            <p:ph type="body" sz="quarter" idx="30" hasCustomPrompt="1"/>
          </p:nvPr>
        </p:nvSpPr>
        <p:spPr>
          <a:xfrm>
            <a:off x="6270696"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28" name="文本占位符 3">
            <a:extLst>
              <a:ext uri="{FF2B5EF4-FFF2-40B4-BE49-F238E27FC236}">
                <a16:creationId xmlns:a16="http://schemas.microsoft.com/office/drawing/2014/main" id="{4EAF9097-8D44-C94B-AFAF-308C9A092EDC}"/>
              </a:ext>
            </a:extLst>
          </p:cNvPr>
          <p:cNvSpPr>
            <a:spLocks noGrp="1"/>
          </p:cNvSpPr>
          <p:nvPr>
            <p:ph type="body" sz="quarter" idx="31" hasCustomPrompt="1"/>
          </p:nvPr>
        </p:nvSpPr>
        <p:spPr>
          <a:xfrm>
            <a:off x="8725117" y="4323174"/>
            <a:ext cx="2525484" cy="368622"/>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9" name="文本占位符 3">
            <a:extLst>
              <a:ext uri="{FF2B5EF4-FFF2-40B4-BE49-F238E27FC236}">
                <a16:creationId xmlns:a16="http://schemas.microsoft.com/office/drawing/2014/main" id="{C05278A5-B4F1-954B-A3CF-5517C18C4309}"/>
              </a:ext>
            </a:extLst>
          </p:cNvPr>
          <p:cNvSpPr>
            <a:spLocks noGrp="1"/>
          </p:cNvSpPr>
          <p:nvPr>
            <p:ph type="body" sz="quarter" idx="32" hasCustomPrompt="1"/>
          </p:nvPr>
        </p:nvSpPr>
        <p:spPr>
          <a:xfrm>
            <a:off x="8864204" y="4680436"/>
            <a:ext cx="2244388" cy="841848"/>
          </a:xfrm>
          <a:prstGeom prst="rect">
            <a:avLst/>
          </a:prstGeom>
        </p:spPr>
        <p:txBody>
          <a:bodyPr anchor="t"/>
          <a:lstStyle>
            <a:lvl1pPr marL="0" indent="0" algn="ctr">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3" name="图片 2">
            <a:extLst>
              <a:ext uri="{FF2B5EF4-FFF2-40B4-BE49-F238E27FC236}">
                <a16:creationId xmlns:a16="http://schemas.microsoft.com/office/drawing/2014/main" id="{1B3AF1DA-E0D8-924B-8F43-79590FD282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4" name="灯片编号占位符 1">
            <a:extLst>
              <a:ext uri="{FF2B5EF4-FFF2-40B4-BE49-F238E27FC236}">
                <a16:creationId xmlns:a16="http://schemas.microsoft.com/office/drawing/2014/main" id="{4962DD0C-1383-6C40-9317-5C16CF53A230}"/>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5" name="Picture Placeholder 8">
            <a:extLst>
              <a:ext uri="{FF2B5EF4-FFF2-40B4-BE49-F238E27FC236}">
                <a16:creationId xmlns:a16="http://schemas.microsoft.com/office/drawing/2014/main" id="{803C8D85-F895-0742-8B3C-A14369D40718}"/>
              </a:ext>
            </a:extLst>
          </p:cNvPr>
          <p:cNvSpPr>
            <a:spLocks noGrp="1"/>
          </p:cNvSpPr>
          <p:nvPr>
            <p:ph type="pic" sz="quarter" idx="12" hasCustomPrompt="1"/>
          </p:nvPr>
        </p:nvSpPr>
        <p:spPr>
          <a:xfrm>
            <a:off x="103377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6" name="Picture Placeholder 8">
            <a:extLst>
              <a:ext uri="{FF2B5EF4-FFF2-40B4-BE49-F238E27FC236}">
                <a16:creationId xmlns:a16="http://schemas.microsoft.com/office/drawing/2014/main" id="{5AD1CBFD-D51C-AF43-B96C-BD095600BF6E}"/>
              </a:ext>
            </a:extLst>
          </p:cNvPr>
          <p:cNvSpPr>
            <a:spLocks noGrp="1"/>
          </p:cNvSpPr>
          <p:nvPr>
            <p:ph type="pic" sz="quarter" idx="13" hasCustomPrompt="1"/>
          </p:nvPr>
        </p:nvSpPr>
        <p:spPr>
          <a:xfrm>
            <a:off x="3631563"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CA859CAB-8D44-0647-913C-627924496E45}"/>
              </a:ext>
            </a:extLst>
          </p:cNvPr>
          <p:cNvSpPr>
            <a:spLocks noGrp="1"/>
          </p:cNvSpPr>
          <p:nvPr>
            <p:ph type="pic" sz="quarter" idx="14" hasCustomPrompt="1"/>
          </p:nvPr>
        </p:nvSpPr>
        <p:spPr>
          <a:xfrm>
            <a:off x="622935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9368F8AB-CCF8-0E45-8127-5F49E006E69D}"/>
              </a:ext>
            </a:extLst>
          </p:cNvPr>
          <p:cNvSpPr>
            <a:spLocks noGrp="1"/>
          </p:cNvSpPr>
          <p:nvPr>
            <p:ph type="pic" sz="quarter" idx="15" hasCustomPrompt="1"/>
          </p:nvPr>
        </p:nvSpPr>
        <p:spPr>
          <a:xfrm>
            <a:off x="8827144" y="1898032"/>
            <a:ext cx="2326460" cy="221013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228577" indent="-228577"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0" name="文本占位符 3">
            <a:extLst>
              <a:ext uri="{FF2B5EF4-FFF2-40B4-BE49-F238E27FC236}">
                <a16:creationId xmlns:a16="http://schemas.microsoft.com/office/drawing/2014/main" id="{41E30E25-C521-BF4D-9A66-F9018AB4A25D}"/>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266331043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图文-四图3">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5E395CCD-E508-4744-A14B-51F4DD5857D7}"/>
              </a:ext>
            </a:extLst>
          </p:cNvPr>
          <p:cNvSpPr>
            <a:spLocks noGrp="1"/>
          </p:cNvSpPr>
          <p:nvPr>
            <p:ph type="pic" sz="quarter" idx="14" hasCustomPrompt="1"/>
          </p:nvPr>
        </p:nvSpPr>
        <p:spPr>
          <a:xfrm>
            <a:off x="9212453" y="171309"/>
            <a:ext cx="2809185"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565853D2-96F5-5449-AD81-D832C300A130}"/>
              </a:ext>
            </a:extLst>
          </p:cNvPr>
          <p:cNvSpPr>
            <a:spLocks noGrp="1"/>
          </p:cNvSpPr>
          <p:nvPr>
            <p:ph type="pic" sz="quarter" idx="13" hasCustomPrompt="1"/>
          </p:nvPr>
        </p:nvSpPr>
        <p:spPr>
          <a:xfrm>
            <a:off x="6056725" y="3488365"/>
            <a:ext cx="2979542"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755E37C-CFF1-1049-89E8-C2A00755B9A7}"/>
              </a:ext>
            </a:extLst>
          </p:cNvPr>
          <p:cNvSpPr>
            <a:spLocks noGrp="1"/>
          </p:cNvSpPr>
          <p:nvPr>
            <p:ph type="pic" sz="quarter" idx="15" hasCustomPrompt="1"/>
          </p:nvPr>
        </p:nvSpPr>
        <p:spPr>
          <a:xfrm>
            <a:off x="6056725" y="171309"/>
            <a:ext cx="2979542" cy="314667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6032AB03-98B3-FF4D-9F81-A35A6CB01E2A}"/>
              </a:ext>
            </a:extLst>
          </p:cNvPr>
          <p:cNvSpPr>
            <a:spLocks noGrp="1"/>
          </p:cNvSpPr>
          <p:nvPr>
            <p:ph type="pic" sz="quarter" idx="16" hasCustomPrompt="1"/>
          </p:nvPr>
        </p:nvSpPr>
        <p:spPr>
          <a:xfrm>
            <a:off x="9212453" y="3488363"/>
            <a:ext cx="2809185" cy="3210899"/>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文本占位符 3">
            <a:extLst>
              <a:ext uri="{FF2B5EF4-FFF2-40B4-BE49-F238E27FC236}">
                <a16:creationId xmlns:a16="http://schemas.microsoft.com/office/drawing/2014/main" id="{7D3FD0F9-6E73-694D-897F-3A7766F89052}"/>
              </a:ext>
            </a:extLst>
          </p:cNvPr>
          <p:cNvSpPr>
            <a:spLocks noGrp="1"/>
          </p:cNvSpPr>
          <p:nvPr>
            <p:ph type="body" sz="quarter" idx="17" hasCustomPrompt="1"/>
          </p:nvPr>
        </p:nvSpPr>
        <p:spPr>
          <a:xfrm>
            <a:off x="416854" y="325417"/>
            <a:ext cx="5167831"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1" name="文本占位符 14">
            <a:extLst>
              <a:ext uri="{FF2B5EF4-FFF2-40B4-BE49-F238E27FC236}">
                <a16:creationId xmlns:a16="http://schemas.microsoft.com/office/drawing/2014/main" id="{EA1956A3-B2BB-B54A-8723-6F047785AEF1}"/>
              </a:ext>
            </a:extLst>
          </p:cNvPr>
          <p:cNvSpPr>
            <a:spLocks noGrp="1"/>
          </p:cNvSpPr>
          <p:nvPr>
            <p:ph type="body" sz="quarter" idx="19" hasCustomPrompt="1"/>
          </p:nvPr>
        </p:nvSpPr>
        <p:spPr>
          <a:xfrm>
            <a:off x="414057" y="3103917"/>
            <a:ext cx="4341247" cy="722313"/>
          </a:xfrm>
          <a:prstGeom prst="rect">
            <a:avLst/>
          </a:prstGeom>
        </p:spPr>
        <p:txBody>
          <a:bodyPr/>
          <a:lstStyle>
            <a:lvl1pPr marL="0" indent="0" algn="l">
              <a:lnSpc>
                <a:spcPct val="150000"/>
              </a:lnSpc>
              <a:buNone/>
              <a:defRPr sz="1200">
                <a:solidFill>
                  <a:schemeClr val="tx1"/>
                </a:solidFill>
                <a:latin typeface="FZLanTingHei-R-GBK" panose="02000000000000000000" pitchFamily="2" charset="-122"/>
                <a:ea typeface="FZLanTingHei-R-GBK" panose="02000000000000000000" pitchFamily="2" charset="-122"/>
              </a:defRPr>
            </a:lvl1pPr>
            <a:lvl2pPr marL="317483" indent="0">
              <a:buNone/>
              <a:defRPr sz="1200"/>
            </a:lvl2pPr>
            <a:lvl3pPr marL="634967" indent="0">
              <a:buNone/>
              <a:defRPr sz="1200"/>
            </a:lvl3pPr>
            <a:lvl4pPr marL="952452" indent="0">
              <a:buNone/>
              <a:defRPr sz="1200"/>
            </a:lvl4pPr>
            <a:lvl5pPr marL="1269936" indent="0">
              <a:buNone/>
              <a:defRPr sz="1200"/>
            </a:lvl5pPr>
          </a:lstStyle>
          <a:p>
            <a:pPr algn="l">
              <a:lnSpc>
                <a:spcPct val="150000"/>
              </a:lnSpc>
            </a:pP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此处为正文，字体方正兰亭黑，字号</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12</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磅，字重</a:t>
            </a:r>
            <a:r>
              <a:rPr lang="en" altLang="zh-CN" sz="1200" dirty="0">
                <a:solidFill>
                  <a:schemeClr val="bg2">
                    <a:lumMod val="10000"/>
                  </a:schemeClr>
                </a:solidFill>
                <a:latin typeface="FZLanTingHei-R-GBK" panose="02000000000000000000" pitchFamily="2" charset="-122"/>
                <a:ea typeface="FZLanTingHei-R-GBK" panose="02000000000000000000" pitchFamily="2" charset="-122"/>
              </a:rPr>
              <a:t>Regular</a:t>
            </a:r>
            <a:r>
              <a:rPr lang="zh-CN" altLang="en" sz="1200" dirty="0">
                <a:solidFill>
                  <a:schemeClr val="bg2">
                    <a:lumMod val="10000"/>
                  </a:schemeClr>
                </a:solidFill>
                <a:latin typeface="FZLanTingHei-R-GBK" panose="02000000000000000000" pitchFamily="2" charset="-122"/>
                <a:ea typeface="FZLanTingHei-R-GBK" panose="02000000000000000000" pitchFamily="2" charset="-122"/>
              </a:rPr>
              <a:t>，</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行距</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1.5</a:t>
            </a:r>
            <a:r>
              <a:rPr lang="zh-CN" altLang="en-US" sz="1200" dirty="0">
                <a:solidFill>
                  <a:schemeClr val="bg2">
                    <a:lumMod val="10000"/>
                  </a:schemeClr>
                </a:solidFill>
                <a:latin typeface="FZLanTingHei-R-GBK" panose="02000000000000000000" pitchFamily="2" charset="-122"/>
                <a:ea typeface="FZLanTingHei-R-GBK" panose="02000000000000000000" pitchFamily="2" charset="-122"/>
              </a:rPr>
              <a:t>倍，色值</a:t>
            </a:r>
            <a:r>
              <a:rPr lang="en-US" altLang="zh-CN" sz="1200" dirty="0">
                <a:solidFill>
                  <a:schemeClr val="bg2">
                    <a:lumMod val="10000"/>
                  </a:schemeClr>
                </a:solidFill>
                <a:latin typeface="FZLanTingHei-R-GBK" panose="02000000000000000000" pitchFamily="2" charset="-122"/>
                <a:ea typeface="FZLanTingHei-R-GBK" panose="02000000000000000000" pitchFamily="2" charset="-122"/>
              </a:rPr>
              <a:t>#000000</a:t>
            </a:r>
            <a:r>
              <a:rPr lang="zh-CN" altLang="en-US" sz="1200" dirty="0">
                <a:latin typeface="FZLanTingHei-R-GBK" panose="02000000000000000000" pitchFamily="2" charset="-122"/>
                <a:ea typeface="FZLanTingHei-R-GBK" panose="02000000000000000000" pitchFamily="2" charset="-122"/>
              </a:rPr>
              <a:t>。</a:t>
            </a:r>
          </a:p>
        </p:txBody>
      </p:sp>
      <p:sp>
        <p:nvSpPr>
          <p:cNvPr id="12" name="文本占位符 10">
            <a:extLst>
              <a:ext uri="{FF2B5EF4-FFF2-40B4-BE49-F238E27FC236}">
                <a16:creationId xmlns:a16="http://schemas.microsoft.com/office/drawing/2014/main" id="{1A68F221-F9FF-454F-9E18-4B5A9495872E}"/>
              </a:ext>
            </a:extLst>
          </p:cNvPr>
          <p:cNvSpPr>
            <a:spLocks noGrp="1"/>
          </p:cNvSpPr>
          <p:nvPr>
            <p:ph type="body" sz="quarter" idx="18" hasCustomPrompt="1"/>
          </p:nvPr>
        </p:nvSpPr>
        <p:spPr>
          <a:xfrm>
            <a:off x="416854" y="2533642"/>
            <a:ext cx="2521977" cy="434975"/>
          </a:xfrm>
          <a:prstGeom prst="rect">
            <a:avLst/>
          </a:prstGeom>
        </p:spPr>
        <p:txBody>
          <a:bodyPr/>
          <a:lstStyle>
            <a:lvl1pPr marL="0" indent="0">
              <a:buNone/>
              <a:defRPr sz="2400" b="1" i="0">
                <a:solidFill>
                  <a:schemeClr val="tx2"/>
                </a:solidFill>
                <a:latin typeface="TencentSans W7" panose="020C04030202040F0204" pitchFamily="34" charset="-122"/>
                <a:ea typeface="TencentSans W7" panose="020C04030202040F0204" pitchFamily="34" charset="-122"/>
              </a:defRPr>
            </a:lvl1pPr>
          </a:lstStyle>
          <a:p>
            <a:pPr lvl="0"/>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236452850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图文-四图4">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2612E835-36E0-6745-929C-BECEA477D875}"/>
              </a:ext>
            </a:extLst>
          </p:cNvPr>
          <p:cNvSpPr>
            <a:spLocks noGrp="1"/>
          </p:cNvSpPr>
          <p:nvPr>
            <p:ph type="pic" sz="quarter" idx="11" hasCustomPrompt="1"/>
          </p:nvPr>
        </p:nvSpPr>
        <p:spPr>
          <a:xfrm>
            <a:off x="-7256"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7">
            <a:extLst>
              <a:ext uri="{FF2B5EF4-FFF2-40B4-BE49-F238E27FC236}">
                <a16:creationId xmlns:a16="http://schemas.microsoft.com/office/drawing/2014/main" id="{CDE98053-FE0C-6B4B-9526-836AEF4D62C9}"/>
              </a:ext>
            </a:extLst>
          </p:cNvPr>
          <p:cNvSpPr>
            <a:spLocks noGrp="1"/>
          </p:cNvSpPr>
          <p:nvPr>
            <p:ph type="pic" sz="quarter" idx="12" hasCustomPrompt="1"/>
          </p:nvPr>
        </p:nvSpPr>
        <p:spPr>
          <a:xfrm>
            <a:off x="3052122"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图片占位符 7">
            <a:extLst>
              <a:ext uri="{FF2B5EF4-FFF2-40B4-BE49-F238E27FC236}">
                <a16:creationId xmlns:a16="http://schemas.microsoft.com/office/drawing/2014/main" id="{547DFFD5-6E07-1544-9ABB-3B45D9D48E79}"/>
              </a:ext>
            </a:extLst>
          </p:cNvPr>
          <p:cNvSpPr>
            <a:spLocks noGrp="1"/>
          </p:cNvSpPr>
          <p:nvPr>
            <p:ph type="pic" sz="quarter" idx="13" hasCustomPrompt="1"/>
          </p:nvPr>
        </p:nvSpPr>
        <p:spPr>
          <a:xfrm>
            <a:off x="6111499"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1" name="图片占位符 7">
            <a:extLst>
              <a:ext uri="{FF2B5EF4-FFF2-40B4-BE49-F238E27FC236}">
                <a16:creationId xmlns:a16="http://schemas.microsoft.com/office/drawing/2014/main" id="{DE30C907-BF64-0E47-9531-F4B5CB22D5FE}"/>
              </a:ext>
            </a:extLst>
          </p:cNvPr>
          <p:cNvSpPr>
            <a:spLocks noGrp="1"/>
          </p:cNvSpPr>
          <p:nvPr>
            <p:ph type="pic" sz="quarter" idx="14" hasCustomPrompt="1"/>
          </p:nvPr>
        </p:nvSpPr>
        <p:spPr>
          <a:xfrm>
            <a:off x="9170878" y="-9000"/>
            <a:ext cx="3023606" cy="6876000"/>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None/>
              <a:defRPr kumimoji="1" lang="zh-CN" altLang="en-US" sz="800">
                <a:solidFill>
                  <a:schemeClr val="bg1"/>
                </a:solidFill>
              </a:defRPr>
            </a:lvl1pPr>
          </a:lstStyle>
          <a:p>
            <a:pPr marL="317485" lvl="0" indent="-317485" algn="ctr"/>
            <a:r>
              <a:rPr kumimoji="1" lang="zh-CN" altLang="en-US" dirty="0"/>
              <a:t>点击添加图片</a:t>
            </a:r>
          </a:p>
        </p:txBody>
      </p:sp>
      <p:sp>
        <p:nvSpPr>
          <p:cNvPr id="7" name="矩形">
            <a:extLst>
              <a:ext uri="{FF2B5EF4-FFF2-40B4-BE49-F238E27FC236}">
                <a16:creationId xmlns:a16="http://schemas.microsoft.com/office/drawing/2014/main" id="{F8AD1192-3E58-524C-ADC0-D9577D30801E}"/>
              </a:ext>
            </a:extLst>
          </p:cNvPr>
          <p:cNvSpPr/>
          <p:nvPr userDrawn="1"/>
        </p:nvSpPr>
        <p:spPr>
          <a:xfrm>
            <a:off x="794" y="3388466"/>
            <a:ext cx="12190412" cy="3481410"/>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20" name="文本占位符 3">
            <a:extLst>
              <a:ext uri="{FF2B5EF4-FFF2-40B4-BE49-F238E27FC236}">
                <a16:creationId xmlns:a16="http://schemas.microsoft.com/office/drawing/2014/main" id="{27ED4B11-F4E1-CE41-B696-F85CB00316AE}"/>
              </a:ext>
            </a:extLst>
          </p:cNvPr>
          <p:cNvSpPr>
            <a:spLocks noGrp="1"/>
          </p:cNvSpPr>
          <p:nvPr>
            <p:ph type="body" sz="quarter" idx="23" hasCustomPrompt="1"/>
          </p:nvPr>
        </p:nvSpPr>
        <p:spPr>
          <a:xfrm>
            <a:off x="458829" y="5122328"/>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1" name="文本占位符 3">
            <a:extLst>
              <a:ext uri="{FF2B5EF4-FFF2-40B4-BE49-F238E27FC236}">
                <a16:creationId xmlns:a16="http://schemas.microsoft.com/office/drawing/2014/main" id="{B4E1186A-DC42-4A44-959F-C7A21E3B4A7C}"/>
              </a:ext>
            </a:extLst>
          </p:cNvPr>
          <p:cNvSpPr>
            <a:spLocks noGrp="1"/>
          </p:cNvSpPr>
          <p:nvPr>
            <p:ph type="body" sz="quarter" idx="24" hasCustomPrompt="1"/>
          </p:nvPr>
        </p:nvSpPr>
        <p:spPr>
          <a:xfrm>
            <a:off x="451210" y="5530554"/>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3">
            <a:extLst>
              <a:ext uri="{FF2B5EF4-FFF2-40B4-BE49-F238E27FC236}">
                <a16:creationId xmlns:a16="http://schemas.microsoft.com/office/drawing/2014/main" id="{C8D90DC6-3D69-2541-A062-0DF680965809}"/>
              </a:ext>
            </a:extLst>
          </p:cNvPr>
          <p:cNvSpPr>
            <a:spLocks noGrp="1"/>
          </p:cNvSpPr>
          <p:nvPr>
            <p:ph type="body" sz="quarter" idx="25" hasCustomPrompt="1"/>
          </p:nvPr>
        </p:nvSpPr>
        <p:spPr>
          <a:xfrm>
            <a:off x="350515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3" name="文本占位符 3">
            <a:extLst>
              <a:ext uri="{FF2B5EF4-FFF2-40B4-BE49-F238E27FC236}">
                <a16:creationId xmlns:a16="http://schemas.microsoft.com/office/drawing/2014/main" id="{38A1058D-2147-7F48-AF29-2610B687D12E}"/>
              </a:ext>
            </a:extLst>
          </p:cNvPr>
          <p:cNvSpPr>
            <a:spLocks noGrp="1"/>
          </p:cNvSpPr>
          <p:nvPr>
            <p:ph type="body" sz="quarter" idx="26" hasCustomPrompt="1"/>
          </p:nvPr>
        </p:nvSpPr>
        <p:spPr>
          <a:xfrm>
            <a:off x="349753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4" name="文本占位符 3">
            <a:extLst>
              <a:ext uri="{FF2B5EF4-FFF2-40B4-BE49-F238E27FC236}">
                <a16:creationId xmlns:a16="http://schemas.microsoft.com/office/drawing/2014/main" id="{57BBE337-CE54-DF47-AAF8-65688ED9C4CF}"/>
              </a:ext>
            </a:extLst>
          </p:cNvPr>
          <p:cNvSpPr>
            <a:spLocks noGrp="1"/>
          </p:cNvSpPr>
          <p:nvPr>
            <p:ph type="body" sz="quarter" idx="27" hasCustomPrompt="1"/>
          </p:nvPr>
        </p:nvSpPr>
        <p:spPr>
          <a:xfrm>
            <a:off x="6572127"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5" name="文本占位符 3">
            <a:extLst>
              <a:ext uri="{FF2B5EF4-FFF2-40B4-BE49-F238E27FC236}">
                <a16:creationId xmlns:a16="http://schemas.microsoft.com/office/drawing/2014/main" id="{8A8936F5-8042-A945-84CC-DEBD36E015E9}"/>
              </a:ext>
            </a:extLst>
          </p:cNvPr>
          <p:cNvSpPr>
            <a:spLocks noGrp="1"/>
          </p:cNvSpPr>
          <p:nvPr>
            <p:ph type="body" sz="quarter" idx="28" hasCustomPrompt="1"/>
          </p:nvPr>
        </p:nvSpPr>
        <p:spPr>
          <a:xfrm>
            <a:off x="6564508"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6" name="文本占位符 3">
            <a:extLst>
              <a:ext uri="{FF2B5EF4-FFF2-40B4-BE49-F238E27FC236}">
                <a16:creationId xmlns:a16="http://schemas.microsoft.com/office/drawing/2014/main" id="{F2A070CF-741E-734D-8A24-15DEB020A189}"/>
              </a:ext>
            </a:extLst>
          </p:cNvPr>
          <p:cNvSpPr>
            <a:spLocks noGrp="1"/>
          </p:cNvSpPr>
          <p:nvPr>
            <p:ph type="body" sz="quarter" idx="29" hasCustomPrompt="1"/>
          </p:nvPr>
        </p:nvSpPr>
        <p:spPr>
          <a:xfrm>
            <a:off x="9627406" y="5124107"/>
            <a:ext cx="2092839" cy="464004"/>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27" name="文本占位符 3">
            <a:extLst>
              <a:ext uri="{FF2B5EF4-FFF2-40B4-BE49-F238E27FC236}">
                <a16:creationId xmlns:a16="http://schemas.microsoft.com/office/drawing/2014/main" id="{E6345616-C7AD-A647-AFB0-E068B6E4E089}"/>
              </a:ext>
            </a:extLst>
          </p:cNvPr>
          <p:cNvSpPr>
            <a:spLocks noGrp="1"/>
          </p:cNvSpPr>
          <p:nvPr>
            <p:ph type="body" sz="quarter" idx="30" hasCustomPrompt="1"/>
          </p:nvPr>
        </p:nvSpPr>
        <p:spPr>
          <a:xfrm>
            <a:off x="9619787" y="5532333"/>
            <a:ext cx="2092839"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 name="灯片编号占位符 1">
            <a:extLst>
              <a:ext uri="{FF2B5EF4-FFF2-40B4-BE49-F238E27FC236}">
                <a16:creationId xmlns:a16="http://schemas.microsoft.com/office/drawing/2014/main" id="{A477FB35-3D68-D54B-8B14-D03F8B1B7C52}"/>
              </a:ext>
            </a:extLst>
          </p:cNvPr>
          <p:cNvSpPr>
            <a:spLocks noGrp="1"/>
          </p:cNvSpPr>
          <p:nvPr>
            <p:ph type="sldNum" sz="quarter" idx="10"/>
          </p:nvPr>
        </p:nvSpPr>
        <p:spPr>
          <a:xfrm>
            <a:off x="11684579" y="6540502"/>
            <a:ext cx="232406"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28" name="文本占位符 3">
            <a:extLst>
              <a:ext uri="{FF2B5EF4-FFF2-40B4-BE49-F238E27FC236}">
                <a16:creationId xmlns:a16="http://schemas.microsoft.com/office/drawing/2014/main" id="{BA1C6BBD-C037-964B-B011-B94D5797D678}"/>
              </a:ext>
            </a:extLst>
          </p:cNvPr>
          <p:cNvSpPr>
            <a:spLocks noGrp="1"/>
          </p:cNvSpPr>
          <p:nvPr>
            <p:ph type="body" sz="quarter" idx="17" hasCustomPrompt="1"/>
          </p:nvPr>
        </p:nvSpPr>
        <p:spPr>
          <a:xfrm>
            <a:off x="416853" y="325417"/>
            <a:ext cx="6352234"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97608228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图文-六图1">
    <p:spTree>
      <p:nvGrpSpPr>
        <p:cNvPr id="1" name=""/>
        <p:cNvGrpSpPr/>
        <p:nvPr/>
      </p:nvGrpSpPr>
      <p:grpSpPr>
        <a:xfrm>
          <a:off x="0" y="0"/>
          <a:ext cx="0" cy="0"/>
          <a:chOff x="0" y="0"/>
          <a:chExt cx="0" cy="0"/>
        </a:xfrm>
      </p:grpSpPr>
      <p:sp>
        <p:nvSpPr>
          <p:cNvPr id="11" name="图片占位符 2">
            <a:extLst>
              <a:ext uri="{FF2B5EF4-FFF2-40B4-BE49-F238E27FC236}">
                <a16:creationId xmlns:a16="http://schemas.microsoft.com/office/drawing/2014/main" id="{7D2255BF-A18D-3F4F-9EBA-8D8BF89E7B78}"/>
              </a:ext>
            </a:extLst>
          </p:cNvPr>
          <p:cNvSpPr>
            <a:spLocks noGrp="1"/>
          </p:cNvSpPr>
          <p:nvPr>
            <p:ph type="pic" sz="quarter" idx="15" hasCustomPrompt="1"/>
          </p:nvPr>
        </p:nvSpPr>
        <p:spPr>
          <a:xfrm>
            <a:off x="856451" y="1856208"/>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2" name="图片占位符 2">
            <a:extLst>
              <a:ext uri="{FF2B5EF4-FFF2-40B4-BE49-F238E27FC236}">
                <a16:creationId xmlns:a16="http://schemas.microsoft.com/office/drawing/2014/main" id="{81762D4F-3C9A-AC4E-AA15-46BD69C9E6C7}"/>
              </a:ext>
            </a:extLst>
          </p:cNvPr>
          <p:cNvSpPr>
            <a:spLocks noGrp="1"/>
          </p:cNvSpPr>
          <p:nvPr>
            <p:ph type="pic" sz="quarter" idx="16" hasCustomPrompt="1"/>
          </p:nvPr>
        </p:nvSpPr>
        <p:spPr>
          <a:xfrm>
            <a:off x="4475630" y="1856207"/>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3" name="图片占位符 2">
            <a:extLst>
              <a:ext uri="{FF2B5EF4-FFF2-40B4-BE49-F238E27FC236}">
                <a16:creationId xmlns:a16="http://schemas.microsoft.com/office/drawing/2014/main" id="{F8693428-E40E-F940-866C-47FB67D30EFB}"/>
              </a:ext>
            </a:extLst>
          </p:cNvPr>
          <p:cNvSpPr>
            <a:spLocks noGrp="1"/>
          </p:cNvSpPr>
          <p:nvPr>
            <p:ph type="pic" sz="quarter" idx="17" hasCustomPrompt="1"/>
          </p:nvPr>
        </p:nvSpPr>
        <p:spPr>
          <a:xfrm>
            <a:off x="8094809" y="185620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4" name="图片占位符 2">
            <a:extLst>
              <a:ext uri="{FF2B5EF4-FFF2-40B4-BE49-F238E27FC236}">
                <a16:creationId xmlns:a16="http://schemas.microsoft.com/office/drawing/2014/main" id="{B4B9D7A3-D15C-F047-93E4-5C013B5D3AAC}"/>
              </a:ext>
            </a:extLst>
          </p:cNvPr>
          <p:cNvSpPr>
            <a:spLocks noGrp="1"/>
          </p:cNvSpPr>
          <p:nvPr>
            <p:ph type="pic" sz="quarter" idx="18" hasCustomPrompt="1"/>
          </p:nvPr>
        </p:nvSpPr>
        <p:spPr>
          <a:xfrm>
            <a:off x="856451" y="4300266"/>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26" name="图片占位符 2">
            <a:extLst>
              <a:ext uri="{FF2B5EF4-FFF2-40B4-BE49-F238E27FC236}">
                <a16:creationId xmlns:a16="http://schemas.microsoft.com/office/drawing/2014/main" id="{94F50468-0C1B-DF4C-9AD9-48B37192E358}"/>
              </a:ext>
            </a:extLst>
          </p:cNvPr>
          <p:cNvSpPr>
            <a:spLocks noGrp="1"/>
          </p:cNvSpPr>
          <p:nvPr>
            <p:ph type="pic" sz="quarter" idx="19" hasCustomPrompt="1"/>
          </p:nvPr>
        </p:nvSpPr>
        <p:spPr>
          <a:xfrm>
            <a:off x="4475630" y="4300265"/>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sp>
        <p:nvSpPr>
          <p:cNvPr id="27" name="图片占位符 2">
            <a:extLst>
              <a:ext uri="{FF2B5EF4-FFF2-40B4-BE49-F238E27FC236}">
                <a16:creationId xmlns:a16="http://schemas.microsoft.com/office/drawing/2014/main" id="{A0334CBD-6455-0C47-868A-DD1AE3F97DC0}"/>
              </a:ext>
            </a:extLst>
          </p:cNvPr>
          <p:cNvSpPr>
            <a:spLocks noGrp="1"/>
          </p:cNvSpPr>
          <p:nvPr>
            <p:ph type="pic" sz="quarter" idx="20" hasCustomPrompt="1"/>
          </p:nvPr>
        </p:nvSpPr>
        <p:spPr>
          <a:xfrm>
            <a:off x="8094809" y="4300264"/>
            <a:ext cx="3240741" cy="2075687"/>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dirty="0">
                <a:solidFill>
                  <a:schemeClr val="bg1"/>
                </a:solidFill>
              </a:defRPr>
            </a:lvl1pPr>
          </a:lstStyle>
          <a:p>
            <a:pPr marL="0" lvl="0" indent="0" algn="ctr">
              <a:buNone/>
            </a:pPr>
            <a:r>
              <a:rPr kumimoji="1" lang="zh-CN" altLang="en-US" dirty="0"/>
              <a:t>点击添加图片</a:t>
            </a:r>
          </a:p>
        </p:txBody>
      </p:sp>
      <p:pic>
        <p:nvPicPr>
          <p:cNvPr id="14" name="图片 13">
            <a:extLst>
              <a:ext uri="{FF2B5EF4-FFF2-40B4-BE49-F238E27FC236}">
                <a16:creationId xmlns:a16="http://schemas.microsoft.com/office/drawing/2014/main" id="{CC43D3D4-DABA-264F-A7D5-87F238142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10" name="灯片编号占位符 1">
            <a:extLst>
              <a:ext uri="{FF2B5EF4-FFF2-40B4-BE49-F238E27FC236}">
                <a16:creationId xmlns:a16="http://schemas.microsoft.com/office/drawing/2014/main" id="{2EE1A245-7953-514E-98BB-81CFC38E8091}"/>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5" name="文本占位符 3">
            <a:extLst>
              <a:ext uri="{FF2B5EF4-FFF2-40B4-BE49-F238E27FC236}">
                <a16:creationId xmlns:a16="http://schemas.microsoft.com/office/drawing/2014/main" id="{A31CAF1E-FE85-E245-9DA6-ED61BE9577F5}"/>
              </a:ext>
            </a:extLst>
          </p:cNvPr>
          <p:cNvSpPr>
            <a:spLocks noGrp="1"/>
          </p:cNvSpPr>
          <p:nvPr>
            <p:ph type="body" sz="quarter" idx="21"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65644085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图文-多图1">
    <p:spTree>
      <p:nvGrpSpPr>
        <p:cNvPr id="1" name=""/>
        <p:cNvGrpSpPr/>
        <p:nvPr/>
      </p:nvGrpSpPr>
      <p:grpSpPr>
        <a:xfrm>
          <a:off x="0" y="0"/>
          <a:ext cx="0" cy="0"/>
          <a:chOff x="0" y="0"/>
          <a:chExt cx="0" cy="0"/>
        </a:xfrm>
      </p:grpSpPr>
      <p:sp>
        <p:nvSpPr>
          <p:cNvPr id="10" name="Rectangle 23">
            <a:extLst>
              <a:ext uri="{FF2B5EF4-FFF2-40B4-BE49-F238E27FC236}">
                <a16:creationId xmlns:a16="http://schemas.microsoft.com/office/drawing/2014/main" id="{FDCA8C18-A6F1-9441-A6FE-9D36A00997A3}"/>
              </a:ext>
            </a:extLst>
          </p:cNvPr>
          <p:cNvSpPr/>
          <p:nvPr userDrawn="1"/>
        </p:nvSpPr>
        <p:spPr>
          <a:xfrm>
            <a:off x="3975945" y="1125538"/>
            <a:ext cx="2303162" cy="23034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63" bIns="287963" rtlCol="0" anchor="b"/>
          <a:lstStyle/>
          <a:p>
            <a:pPr marL="0" marR="0" lvl="0" indent="0" algn="ctr" defTabSz="412709"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Montserrat Bold"/>
              <a:ea typeface="腾讯体 W7"/>
              <a:cs typeface="+mn-cs"/>
              <a:sym typeface="Helvetica Neue"/>
            </a:endParaRPr>
          </a:p>
        </p:txBody>
      </p:sp>
      <p:sp>
        <p:nvSpPr>
          <p:cNvPr id="14" name="文本占位符 3">
            <a:extLst>
              <a:ext uri="{FF2B5EF4-FFF2-40B4-BE49-F238E27FC236}">
                <a16:creationId xmlns:a16="http://schemas.microsoft.com/office/drawing/2014/main" id="{B4382485-1AD8-1840-96EA-39CB97D063C7}"/>
              </a:ext>
            </a:extLst>
          </p:cNvPr>
          <p:cNvSpPr>
            <a:spLocks noGrp="1"/>
          </p:cNvSpPr>
          <p:nvPr>
            <p:ph type="body" sz="quarter" idx="25" hasCustomPrompt="1"/>
          </p:nvPr>
        </p:nvSpPr>
        <p:spPr>
          <a:xfrm>
            <a:off x="4085359" y="1397030"/>
            <a:ext cx="2073381" cy="722313"/>
          </a:xfrm>
          <a:prstGeom prst="rect">
            <a:avLst/>
          </a:prstGeom>
        </p:spPr>
        <p:txBody>
          <a:bodyPr anchor="ctr"/>
          <a:lstStyle>
            <a:lvl1pPr marL="0" indent="0" algn="ctr">
              <a:buNone/>
              <a:defRPr sz="16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5" name="文本占位符 3">
            <a:extLst>
              <a:ext uri="{FF2B5EF4-FFF2-40B4-BE49-F238E27FC236}">
                <a16:creationId xmlns:a16="http://schemas.microsoft.com/office/drawing/2014/main" id="{9ED7688D-9711-A64C-867D-BA023AEC103A}"/>
              </a:ext>
            </a:extLst>
          </p:cNvPr>
          <p:cNvSpPr>
            <a:spLocks noGrp="1"/>
          </p:cNvSpPr>
          <p:nvPr>
            <p:ph type="body" sz="quarter" idx="26" hasCustomPrompt="1"/>
          </p:nvPr>
        </p:nvSpPr>
        <p:spPr>
          <a:xfrm>
            <a:off x="4085359" y="2036395"/>
            <a:ext cx="2073381" cy="841848"/>
          </a:xfrm>
          <a:prstGeom prst="rect">
            <a:avLst/>
          </a:prstGeom>
        </p:spPr>
        <p:txBody>
          <a:bodyPr anchor="t"/>
          <a:lstStyle>
            <a:lvl1pPr marL="0" indent="0" algn="ctr">
              <a:lnSpc>
                <a:spcPct val="150000"/>
              </a:lnSpc>
              <a:buNone/>
              <a:defRPr sz="10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4" name="Picture Placeholder 8">
            <a:extLst>
              <a:ext uri="{FF2B5EF4-FFF2-40B4-BE49-F238E27FC236}">
                <a16:creationId xmlns:a16="http://schemas.microsoft.com/office/drawing/2014/main" id="{289BDA33-3B2C-BD45-A0D3-A0C393CD725B}"/>
              </a:ext>
            </a:extLst>
          </p:cNvPr>
          <p:cNvSpPr>
            <a:spLocks noGrp="1"/>
          </p:cNvSpPr>
          <p:nvPr>
            <p:ph type="pic" sz="quarter" idx="30" hasCustomPrompt="1"/>
          </p:nvPr>
        </p:nvSpPr>
        <p:spPr>
          <a:xfrm>
            <a:off x="1534674" y="1125538"/>
            <a:ext cx="2303462"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5" name="Picture Placeholder 8">
            <a:extLst>
              <a:ext uri="{FF2B5EF4-FFF2-40B4-BE49-F238E27FC236}">
                <a16:creationId xmlns:a16="http://schemas.microsoft.com/office/drawing/2014/main" id="{8D0FA77C-DDE1-0441-9BC7-86709C2576E1}"/>
              </a:ext>
            </a:extLst>
          </p:cNvPr>
          <p:cNvSpPr>
            <a:spLocks noGrp="1"/>
          </p:cNvSpPr>
          <p:nvPr>
            <p:ph type="pic" sz="quarter" idx="31" hasCustomPrompt="1"/>
          </p:nvPr>
        </p:nvSpPr>
        <p:spPr>
          <a:xfrm>
            <a:off x="1534675"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7" name="Picture Placeholder 8">
            <a:extLst>
              <a:ext uri="{FF2B5EF4-FFF2-40B4-BE49-F238E27FC236}">
                <a16:creationId xmlns:a16="http://schemas.microsoft.com/office/drawing/2014/main" id="{0F6B4B56-4E20-BD43-9E61-F36DD0EAA167}"/>
              </a:ext>
            </a:extLst>
          </p:cNvPr>
          <p:cNvSpPr>
            <a:spLocks noGrp="1"/>
          </p:cNvSpPr>
          <p:nvPr>
            <p:ph type="pic" sz="quarter" idx="33" hasCustomPrompt="1"/>
          </p:nvPr>
        </p:nvSpPr>
        <p:spPr>
          <a:xfrm>
            <a:off x="7849748" y="3575959"/>
            <a:ext cx="2830450"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8" name="Picture Placeholder 8">
            <a:extLst>
              <a:ext uri="{FF2B5EF4-FFF2-40B4-BE49-F238E27FC236}">
                <a16:creationId xmlns:a16="http://schemas.microsoft.com/office/drawing/2014/main" id="{3AE2E01A-9DA1-9D44-8237-B477588C4E10}"/>
              </a:ext>
            </a:extLst>
          </p:cNvPr>
          <p:cNvSpPr>
            <a:spLocks noGrp="1"/>
          </p:cNvSpPr>
          <p:nvPr>
            <p:ph type="pic" sz="quarter" idx="34" hasCustomPrompt="1"/>
          </p:nvPr>
        </p:nvSpPr>
        <p:spPr>
          <a:xfrm>
            <a:off x="6416917" y="1125538"/>
            <a:ext cx="4263283" cy="230346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9" name="Picture Placeholder 8">
            <a:extLst>
              <a:ext uri="{FF2B5EF4-FFF2-40B4-BE49-F238E27FC236}">
                <a16:creationId xmlns:a16="http://schemas.microsoft.com/office/drawing/2014/main" id="{9A5425DF-6503-054F-A485-89DC97F66185}"/>
              </a:ext>
            </a:extLst>
          </p:cNvPr>
          <p:cNvSpPr>
            <a:spLocks noGrp="1"/>
          </p:cNvSpPr>
          <p:nvPr>
            <p:ph type="pic" sz="quarter" idx="35" hasCustomPrompt="1"/>
          </p:nvPr>
        </p:nvSpPr>
        <p:spPr>
          <a:xfrm>
            <a:off x="4514638" y="3575959"/>
            <a:ext cx="3185597" cy="2697843"/>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en-US" sz="800">
                <a:solidFill>
                  <a:schemeClr val="bg1"/>
                </a:solidFill>
              </a:defRPr>
            </a:lvl1pPr>
          </a:lstStyle>
          <a:p>
            <a:pPr marL="0" lvl="0" indent="0" algn="ctr">
              <a:buNone/>
            </a:pPr>
            <a:r>
              <a:rPr lang="en-US" dirty="0" err="1"/>
              <a:t>点击添加图片</a:t>
            </a:r>
            <a:endParaRPr lang="en-US" dirty="0"/>
          </a:p>
        </p:txBody>
      </p:sp>
      <p:sp>
        <p:nvSpPr>
          <p:cNvPr id="11" name="文本占位符 3">
            <a:extLst>
              <a:ext uri="{FF2B5EF4-FFF2-40B4-BE49-F238E27FC236}">
                <a16:creationId xmlns:a16="http://schemas.microsoft.com/office/drawing/2014/main" id="{1B4601CD-498B-E247-BAD5-6FE778901074}"/>
              </a:ext>
            </a:extLst>
          </p:cNvPr>
          <p:cNvSpPr>
            <a:spLocks noGrp="1"/>
          </p:cNvSpPr>
          <p:nvPr>
            <p:ph type="body" sz="quarter" idx="16"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155939623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文-双图1">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1846"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dirty="0">
                <a:solidFill>
                  <a:schemeClr val="bg1"/>
                </a:solidFill>
              </a:defRPr>
            </a:lvl1pPr>
          </a:lstStyle>
          <a:p>
            <a:pPr marL="317485" lvl="0" indent="-317485" algn="ctr"/>
            <a:r>
              <a:rPr kumimoji="1" lang="zh-CN" altLang="en-US" dirty="0"/>
              <a:t>点击添加图片</a:t>
            </a:r>
          </a:p>
        </p:txBody>
      </p:sp>
      <p:sp>
        <p:nvSpPr>
          <p:cNvPr id="9" name="图片占位符 6">
            <a:extLst>
              <a:ext uri="{FF2B5EF4-FFF2-40B4-BE49-F238E27FC236}">
                <a16:creationId xmlns:a16="http://schemas.microsoft.com/office/drawing/2014/main" id="{34448D99-EEEB-D948-81DF-A2B088592621}"/>
              </a:ext>
            </a:extLst>
          </p:cNvPr>
          <p:cNvSpPr>
            <a:spLocks noGrp="1"/>
          </p:cNvSpPr>
          <p:nvPr>
            <p:ph type="pic" sz="quarter" idx="12" hasCustomPrompt="1"/>
          </p:nvPr>
        </p:nvSpPr>
        <p:spPr>
          <a:xfrm>
            <a:off x="6116683" y="-19250"/>
            <a:ext cx="6083207" cy="6886875"/>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zh-CN" altLang="en-US" sz="800">
                <a:solidFill>
                  <a:schemeClr val="bg1"/>
                </a:solidFill>
              </a:defRPr>
            </a:lvl1pPr>
          </a:lstStyle>
          <a:p>
            <a:pPr marL="317485" lvl="0" indent="-317485" algn="ctr"/>
            <a:r>
              <a:rPr kumimoji="1" lang="zh-CN" altLang="en-US" dirty="0"/>
              <a:t>点击添加图片</a:t>
            </a:r>
          </a:p>
        </p:txBody>
      </p:sp>
      <p:sp>
        <p:nvSpPr>
          <p:cNvPr id="10" name="矩形">
            <a:extLst>
              <a:ext uri="{FF2B5EF4-FFF2-40B4-BE49-F238E27FC236}">
                <a16:creationId xmlns:a16="http://schemas.microsoft.com/office/drawing/2014/main" id="{E6930FE2-F154-E548-AA94-822206627DAD}"/>
              </a:ext>
            </a:extLst>
          </p:cNvPr>
          <p:cNvSpPr/>
          <p:nvPr userDrawn="1"/>
        </p:nvSpPr>
        <p:spPr>
          <a:xfrm>
            <a:off x="6128040" y="3983783"/>
            <a:ext cx="6066291"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1" name="矩形">
            <a:extLst>
              <a:ext uri="{FF2B5EF4-FFF2-40B4-BE49-F238E27FC236}">
                <a16:creationId xmlns:a16="http://schemas.microsoft.com/office/drawing/2014/main" id="{B3F58F0C-AE53-C249-968D-7342453AC8FB}"/>
              </a:ext>
            </a:extLst>
          </p:cNvPr>
          <p:cNvSpPr/>
          <p:nvPr userDrawn="1"/>
        </p:nvSpPr>
        <p:spPr>
          <a:xfrm>
            <a:off x="726" y="3983783"/>
            <a:ext cx="6059276" cy="2874219"/>
          </a:xfrm>
          <a:prstGeom prst="rect">
            <a:avLst/>
          </a:prstGeom>
          <a:gradFill>
            <a:gsLst>
              <a:gs pos="0">
                <a:srgbClr val="000000">
                  <a:alpha val="0"/>
                </a:srgbClr>
              </a:gs>
              <a:gs pos="100000">
                <a:srgbClr val="000000"/>
              </a:gs>
            </a:gsLst>
            <a:lin ang="5400000"/>
          </a:gradFill>
          <a:ln w="12700">
            <a:miter lim="400000"/>
          </a:ln>
        </p:spPr>
        <p:txBody>
          <a:bodyPr lIns="25397" tIns="25397" rIns="25397" bIns="25397" anchor="ctr"/>
          <a:lstStyle/>
          <a:p>
            <a:pPr>
              <a:defRPr sz="3200">
                <a:solidFill>
                  <a:srgbClr val="000000"/>
                </a:solidFill>
                <a:latin typeface="Helvetica Neue Medium"/>
                <a:ea typeface="Helvetica Neue Medium"/>
                <a:cs typeface="Helvetica Neue Medium"/>
                <a:sym typeface="Helvetica Neue Medium"/>
              </a:defRPr>
            </a:pPr>
            <a:endParaRPr sz="1600" b="0">
              <a:latin typeface="Helvetica Neue Medium"/>
              <a:ea typeface="Helvetica Neue Medium"/>
              <a:cs typeface="Helvetica Neue Medium"/>
              <a:sym typeface="Helvetica Neue Medium"/>
            </a:endParaRPr>
          </a:p>
        </p:txBody>
      </p:sp>
      <p:sp>
        <p:nvSpPr>
          <p:cNvPr id="13" name="文本占位符 3">
            <a:extLst>
              <a:ext uri="{FF2B5EF4-FFF2-40B4-BE49-F238E27FC236}">
                <a16:creationId xmlns:a16="http://schemas.microsoft.com/office/drawing/2014/main" id="{14C56695-CB9F-8049-BE7B-DE34F078F8F0}"/>
              </a:ext>
            </a:extLst>
          </p:cNvPr>
          <p:cNvSpPr>
            <a:spLocks noGrp="1"/>
          </p:cNvSpPr>
          <p:nvPr>
            <p:ph type="body" sz="quarter" idx="17" hasCustomPrompt="1"/>
          </p:nvPr>
        </p:nvSpPr>
        <p:spPr>
          <a:xfrm>
            <a:off x="712842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E0625A51-0FFB-D744-8708-C36C28BAF614}"/>
              </a:ext>
            </a:extLst>
          </p:cNvPr>
          <p:cNvSpPr>
            <a:spLocks noGrp="1"/>
          </p:cNvSpPr>
          <p:nvPr>
            <p:ph type="body" sz="quarter" idx="15" hasCustomPrompt="1"/>
          </p:nvPr>
        </p:nvSpPr>
        <p:spPr>
          <a:xfrm>
            <a:off x="416853" y="325417"/>
            <a:ext cx="5386843"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4" name="文本占位符 3">
            <a:extLst>
              <a:ext uri="{FF2B5EF4-FFF2-40B4-BE49-F238E27FC236}">
                <a16:creationId xmlns:a16="http://schemas.microsoft.com/office/drawing/2014/main" id="{61E2BECA-B9F0-1240-BB7A-8D57E1DBEBC2}"/>
              </a:ext>
            </a:extLst>
          </p:cNvPr>
          <p:cNvSpPr>
            <a:spLocks noGrp="1"/>
          </p:cNvSpPr>
          <p:nvPr>
            <p:ph type="body" sz="quarter" idx="18" hasCustomPrompt="1"/>
          </p:nvPr>
        </p:nvSpPr>
        <p:spPr>
          <a:xfrm>
            <a:off x="1009873" y="4634243"/>
            <a:ext cx="4039767" cy="722313"/>
          </a:xfrm>
          <a:prstGeom prst="rect">
            <a:avLst/>
          </a:prstGeom>
        </p:spPr>
        <p:txBody>
          <a:bodyPr anchor="ctr"/>
          <a:lstStyle>
            <a:lvl1pPr marL="0" indent="0" algn="ctr">
              <a:buNone/>
              <a:defRPr sz="24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24</a:t>
            </a:r>
            <a:r>
              <a:rPr kumimoji="1" lang="zh-CN" altLang="en-US" dirty="0"/>
              <a:t>磅</a:t>
            </a:r>
          </a:p>
        </p:txBody>
      </p:sp>
      <p:sp>
        <p:nvSpPr>
          <p:cNvPr id="15" name="文本占位符 3">
            <a:extLst>
              <a:ext uri="{FF2B5EF4-FFF2-40B4-BE49-F238E27FC236}">
                <a16:creationId xmlns:a16="http://schemas.microsoft.com/office/drawing/2014/main" id="{0BC7F35E-A843-D64F-BE37-3BF22420A03E}"/>
              </a:ext>
            </a:extLst>
          </p:cNvPr>
          <p:cNvSpPr>
            <a:spLocks noGrp="1"/>
          </p:cNvSpPr>
          <p:nvPr>
            <p:ph type="body" sz="quarter" idx="19" hasCustomPrompt="1"/>
          </p:nvPr>
        </p:nvSpPr>
        <p:spPr>
          <a:xfrm>
            <a:off x="867633"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
        <p:nvSpPr>
          <p:cNvPr id="16" name="文本占位符 3">
            <a:extLst>
              <a:ext uri="{FF2B5EF4-FFF2-40B4-BE49-F238E27FC236}">
                <a16:creationId xmlns:a16="http://schemas.microsoft.com/office/drawing/2014/main" id="{BEE98C68-5369-A244-8BF5-3FACF3CAD852}"/>
              </a:ext>
            </a:extLst>
          </p:cNvPr>
          <p:cNvSpPr>
            <a:spLocks noGrp="1"/>
          </p:cNvSpPr>
          <p:nvPr>
            <p:ph type="body" sz="quarter" idx="20" hasCustomPrompt="1"/>
          </p:nvPr>
        </p:nvSpPr>
        <p:spPr>
          <a:xfrm>
            <a:off x="7000124" y="5523972"/>
            <a:ext cx="4324244" cy="932620"/>
          </a:xfrm>
          <a:prstGeom prst="rect">
            <a:avLst/>
          </a:prstGeom>
        </p:spPr>
        <p:txBody>
          <a:bodyPr anchor="ctr"/>
          <a:lstStyle>
            <a:lvl1pPr marL="0" marR="0" indent="0" algn="ctr" defTabSz="228589" eaLnBrk="1" fontAlgn="auto" latinLnBrk="0" hangingPunct="1">
              <a:lnSpc>
                <a:spcPct val="150000"/>
              </a:lnSpc>
              <a:spcBef>
                <a:spcPts val="0"/>
              </a:spcBef>
              <a:spcAft>
                <a:spcPts val="0"/>
              </a:spcAft>
              <a:buClrTx/>
              <a:buSzPct val="125000"/>
              <a:buFontTx/>
              <a:buNone/>
              <a:tabLst/>
              <a:defRPr sz="1600" b="0" i="0">
                <a:solidFill>
                  <a:schemeClr val="bg1"/>
                </a:solidFill>
                <a:latin typeface="FZLanTingHei-R-GBK" panose="02000000000000000000" pitchFamily="2" charset="-122"/>
                <a:ea typeface="FZLanTingHei-R-GBK" panose="02000000000000000000" pitchFamily="2" charset="-122"/>
              </a:defRPr>
            </a:lvl1pPr>
            <a:lvl3pPr marL="634967" indent="0">
              <a:buNone/>
              <a:defRPr/>
            </a:lvl3pPr>
          </a:lstStyle>
          <a:p>
            <a:pPr marL="0" marR="0" lvl="0" indent="0" algn="ctr" defTabSz="228589" eaLnBrk="1" fontAlgn="auto" latinLnBrk="0" hangingPunct="1">
              <a:lnSpc>
                <a:spcPct val="150000"/>
              </a:lnSpc>
              <a:spcBef>
                <a:spcPts val="0"/>
              </a:spcBef>
              <a:spcAft>
                <a:spcPts val="0"/>
              </a:spcAft>
              <a:buClrTx/>
              <a:buSzPct val="125000"/>
              <a:buFontTx/>
              <a:buNone/>
              <a:tabLst/>
              <a:defRPr/>
            </a:pPr>
            <a:r>
              <a:rPr lang="zh-CN" altLang="en-US" sz="1600" dirty="0">
                <a:solidFill>
                  <a:schemeClr val="bg1"/>
                </a:solidFill>
                <a:latin typeface="FZLanTingHei-R-GBK" panose="02000000000000000000" pitchFamily="2" charset="-122"/>
                <a:ea typeface="FZLanTingHei-R-GBK" panose="02000000000000000000" pitchFamily="2" charset="-122"/>
              </a:rPr>
              <a:t>此处为正文，字体方正兰亭黑，字号</a:t>
            </a:r>
            <a:r>
              <a:rPr lang="en-US" altLang="zh-CN" sz="1600" dirty="0">
                <a:solidFill>
                  <a:schemeClr val="bg1"/>
                </a:solidFill>
                <a:latin typeface="FZLanTingHei-R-GBK" panose="02000000000000000000" pitchFamily="2" charset="-122"/>
                <a:ea typeface="FZLanTingHei-R-GBK" panose="02000000000000000000" pitchFamily="2" charset="-122"/>
              </a:rPr>
              <a:t>16</a:t>
            </a:r>
            <a:r>
              <a:rPr lang="zh-CN" altLang="en-US" sz="1600" dirty="0">
                <a:solidFill>
                  <a:schemeClr val="bg1"/>
                </a:solidFill>
                <a:latin typeface="FZLanTingHei-R-GBK" panose="02000000000000000000" pitchFamily="2" charset="-122"/>
                <a:ea typeface="FZLanTingHei-R-GBK" panose="02000000000000000000" pitchFamily="2" charset="-122"/>
              </a:rPr>
              <a:t>磅，字重</a:t>
            </a:r>
            <a:r>
              <a:rPr lang="en" altLang="zh-CN" sz="1600" dirty="0">
                <a:solidFill>
                  <a:schemeClr val="bg1"/>
                </a:solidFill>
                <a:latin typeface="FZLanTingHei-R-GBK" panose="02000000000000000000" pitchFamily="2" charset="-122"/>
                <a:ea typeface="FZLanTingHei-R-GBK" panose="02000000000000000000" pitchFamily="2" charset="-122"/>
              </a:rPr>
              <a:t>Regular</a:t>
            </a:r>
            <a:r>
              <a:rPr lang="zh-CN" altLang="en" sz="1600" dirty="0">
                <a:solidFill>
                  <a:schemeClr val="bg1"/>
                </a:solidFill>
                <a:latin typeface="FZLanTingHei-R-GBK" panose="02000000000000000000" pitchFamily="2" charset="-122"/>
                <a:ea typeface="FZLanTingHei-R-GBK" panose="02000000000000000000" pitchFamily="2" charset="-122"/>
              </a:rPr>
              <a:t>，</a:t>
            </a:r>
            <a:r>
              <a:rPr lang="zh-CN" altLang="en-US" sz="1600" dirty="0">
                <a:solidFill>
                  <a:schemeClr val="bg1"/>
                </a:solidFill>
                <a:latin typeface="FZLanTingHei-R-GBK" panose="02000000000000000000" pitchFamily="2" charset="-122"/>
                <a:ea typeface="FZLanTingHei-R-GBK" panose="02000000000000000000" pitchFamily="2" charset="-122"/>
              </a:rPr>
              <a:t>行距</a:t>
            </a:r>
            <a:r>
              <a:rPr lang="en-US" altLang="zh-CN" sz="1600" dirty="0">
                <a:solidFill>
                  <a:schemeClr val="bg1"/>
                </a:solidFill>
                <a:latin typeface="FZLanTingHei-R-GBK" panose="02000000000000000000" pitchFamily="2" charset="-122"/>
                <a:ea typeface="FZLanTingHei-R-GBK" panose="02000000000000000000" pitchFamily="2" charset="-122"/>
              </a:rPr>
              <a:t>1.5</a:t>
            </a:r>
            <a:r>
              <a:rPr lang="zh-CN" altLang="en-US" sz="1600" dirty="0">
                <a:solidFill>
                  <a:schemeClr val="bg1"/>
                </a:solidFill>
                <a:latin typeface="FZLanTingHei-R-GBK" panose="02000000000000000000" pitchFamily="2" charset="-122"/>
                <a:ea typeface="FZLanTingHei-R-GBK" panose="02000000000000000000" pitchFamily="2" charset="-122"/>
              </a:rPr>
              <a:t>倍，色值</a:t>
            </a:r>
            <a:r>
              <a:rPr lang="en-US" altLang="zh-CN" sz="1600" dirty="0">
                <a:solidFill>
                  <a:schemeClr val="bg1"/>
                </a:solidFill>
                <a:latin typeface="FZLanTingHei-R-GBK" panose="02000000000000000000" pitchFamily="2" charset="-122"/>
                <a:ea typeface="FZLanTingHei-R-GBK" panose="02000000000000000000" pitchFamily="2" charset="-122"/>
              </a:rPr>
              <a:t>#FFFFFF</a:t>
            </a:r>
            <a:r>
              <a:rPr lang="zh-CN" altLang="en-US" sz="1600" dirty="0">
                <a:solidFill>
                  <a:schemeClr val="bg1"/>
                </a:solidFill>
                <a:latin typeface="FZLanTingHei-R-GBK" panose="02000000000000000000" pitchFamily="2" charset="-122"/>
                <a:ea typeface="FZLanTingHei-R-GBK" panose="02000000000000000000" pitchFamily="2" charset="-122"/>
              </a:rPr>
              <a:t>。</a:t>
            </a:r>
            <a:endParaRPr lang="en-US" altLang="zh-CN" sz="1600" dirty="0">
              <a:solidFill>
                <a:schemeClr val="bg1"/>
              </a:solidFill>
              <a:latin typeface="FZLanTingHei-R-GBK" panose="02000000000000000000" pitchFamily="2" charset="-122"/>
              <a:ea typeface="FZLanTingHei-R-GBK" panose="02000000000000000000" pitchFamily="2" charset="-122"/>
            </a:endParaRPr>
          </a:p>
          <a:p>
            <a:pPr lvl="0"/>
            <a:endParaRPr kumimoji="1" lang="zh-CN" altLang="en-US" dirty="0"/>
          </a:p>
        </p:txBody>
      </p:sp>
    </p:spTree>
    <p:extLst>
      <p:ext uri="{BB962C8B-B14F-4D97-AF65-F5344CB8AC3E}">
        <p14:creationId xmlns:p14="http://schemas.microsoft.com/office/powerpoint/2010/main" val="8444518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SIG彩色logo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83155BDC-7218-3F46-8CA3-2B40398F3630}"/>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31403495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左右-版式1">
    <p:spTree>
      <p:nvGrpSpPr>
        <p:cNvPr id="1" name=""/>
        <p:cNvGrpSpPr/>
        <p:nvPr/>
      </p:nvGrpSpPr>
      <p:grpSpPr>
        <a:xfrm>
          <a:off x="0" y="0"/>
          <a:ext cx="0" cy="0"/>
          <a:chOff x="0" y="0"/>
          <a:chExt cx="0" cy="0"/>
        </a:xfrm>
      </p:grpSpPr>
      <p:sp>
        <p:nvSpPr>
          <p:cNvPr id="13" name="矩形">
            <a:extLst>
              <a:ext uri="{FF2B5EF4-FFF2-40B4-BE49-F238E27FC236}">
                <a16:creationId xmlns:a16="http://schemas.microsoft.com/office/drawing/2014/main" id="{29D3E255-8C44-274B-A57D-3B9B92682CA8}"/>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8" name="文本占位符 3">
            <a:extLst>
              <a:ext uri="{FF2B5EF4-FFF2-40B4-BE49-F238E27FC236}">
                <a16:creationId xmlns:a16="http://schemas.microsoft.com/office/drawing/2014/main" id="{70286C2D-D6B8-AF40-8A2E-4680C27CDCF6}"/>
              </a:ext>
            </a:extLst>
          </p:cNvPr>
          <p:cNvSpPr>
            <a:spLocks noGrp="1"/>
          </p:cNvSpPr>
          <p:nvPr>
            <p:ph type="body" sz="quarter" idx="15" hasCustomPrompt="1"/>
          </p:nvPr>
        </p:nvSpPr>
        <p:spPr>
          <a:xfrm>
            <a:off x="416853" y="2290452"/>
            <a:ext cx="4841682" cy="722313"/>
          </a:xfrm>
          <a:prstGeom prst="rect">
            <a:avLst/>
          </a:prstGeom>
        </p:spPr>
        <p:txBody>
          <a:bodyPr/>
          <a:lstStyle>
            <a:lvl1pPr marL="0" indent="0">
              <a:buNone/>
              <a:defRPr sz="3000" b="0" i="0">
                <a:solidFill>
                  <a:schemeClr val="bg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262751914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white-空白带页码">
    <p:spTree>
      <p:nvGrpSpPr>
        <p:cNvPr id="1" name=""/>
        <p:cNvGrpSpPr/>
        <p:nvPr/>
      </p:nvGrpSpPr>
      <p:grpSpPr>
        <a:xfrm>
          <a:off x="0" y="0"/>
          <a:ext cx="0" cy="0"/>
          <a:chOff x="0" y="0"/>
          <a:chExt cx="0" cy="0"/>
        </a:xfrm>
      </p:grpSpPr>
      <p:sp>
        <p:nvSpPr>
          <p:cNvPr id="3" name="灯片编号占位符 1">
            <a:extLst>
              <a:ext uri="{FF2B5EF4-FFF2-40B4-BE49-F238E27FC236}">
                <a16:creationId xmlns:a16="http://schemas.microsoft.com/office/drawing/2014/main" id="{0EE0FAEA-DD0F-7148-9857-3132B4C5B54A}"/>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Tree>
    <p:extLst>
      <p:ext uri="{BB962C8B-B14F-4D97-AF65-F5344CB8AC3E}">
        <p14:creationId xmlns:p14="http://schemas.microsoft.com/office/powerpoint/2010/main" val="420536717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左右-版式2">
    <p:spTree>
      <p:nvGrpSpPr>
        <p:cNvPr id="1" name=""/>
        <p:cNvGrpSpPr/>
        <p:nvPr/>
      </p:nvGrpSpPr>
      <p:grpSpPr>
        <a:xfrm>
          <a:off x="0" y="0"/>
          <a:ext cx="0" cy="0"/>
          <a:chOff x="0" y="0"/>
          <a:chExt cx="0" cy="0"/>
        </a:xfrm>
      </p:grpSpPr>
      <p:sp>
        <p:nvSpPr>
          <p:cNvPr id="22" name="文本占位符 3">
            <a:extLst>
              <a:ext uri="{FF2B5EF4-FFF2-40B4-BE49-F238E27FC236}">
                <a16:creationId xmlns:a16="http://schemas.microsoft.com/office/drawing/2014/main" id="{9EF00687-721E-5740-805F-16EEA079548E}"/>
              </a:ext>
            </a:extLst>
          </p:cNvPr>
          <p:cNvSpPr>
            <a:spLocks noGrp="1"/>
          </p:cNvSpPr>
          <p:nvPr>
            <p:ph type="body" sz="quarter" idx="26" hasCustomPrompt="1"/>
          </p:nvPr>
        </p:nvSpPr>
        <p:spPr>
          <a:xfrm>
            <a:off x="5840456"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
        <p:nvSpPr>
          <p:cNvPr id="21" name="图表占位符 20">
            <a:extLst>
              <a:ext uri="{FF2B5EF4-FFF2-40B4-BE49-F238E27FC236}">
                <a16:creationId xmlns:a16="http://schemas.microsoft.com/office/drawing/2014/main" id="{4AD3E6F9-3A68-FE48-B8A5-580A4E7793BE}"/>
              </a:ext>
            </a:extLst>
          </p:cNvPr>
          <p:cNvSpPr>
            <a:spLocks noGrp="1"/>
          </p:cNvSpPr>
          <p:nvPr>
            <p:ph type="chart" sz="quarter" idx="39" hasCustomPrompt="1"/>
          </p:nvPr>
        </p:nvSpPr>
        <p:spPr>
          <a:xfrm>
            <a:off x="5206160"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4" name="矩形">
            <a:extLst>
              <a:ext uri="{FF2B5EF4-FFF2-40B4-BE49-F238E27FC236}">
                <a16:creationId xmlns:a16="http://schemas.microsoft.com/office/drawing/2014/main" id="{6018A8EB-B542-8148-ADFD-3E3A902AB1D5}"/>
              </a:ext>
            </a:extLst>
          </p:cNvPr>
          <p:cNvSpPr/>
          <p:nvPr userDrawn="1"/>
        </p:nvSpPr>
        <p:spPr>
          <a:xfrm>
            <a:off x="-2787" y="-4234"/>
            <a:ext cx="3807233"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0" name="文本占位符 20">
            <a:extLst>
              <a:ext uri="{FF2B5EF4-FFF2-40B4-BE49-F238E27FC236}">
                <a16:creationId xmlns:a16="http://schemas.microsoft.com/office/drawing/2014/main" id="{15B9989D-0988-9D45-96A2-8803059B07E7}"/>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1" name="文本占位符 20">
            <a:extLst>
              <a:ext uri="{FF2B5EF4-FFF2-40B4-BE49-F238E27FC236}">
                <a16:creationId xmlns:a16="http://schemas.microsoft.com/office/drawing/2014/main" id="{3E1B6133-CF41-1F4D-A9EF-9476DCE7A717}"/>
              </a:ext>
            </a:extLst>
          </p:cNvPr>
          <p:cNvSpPr>
            <a:spLocks noGrp="1"/>
          </p:cNvSpPr>
          <p:nvPr>
            <p:ph type="body" sz="quarter" idx="32" hasCustomPrompt="1"/>
          </p:nvPr>
        </p:nvSpPr>
        <p:spPr>
          <a:xfrm>
            <a:off x="426966" y="2832539"/>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2" name="文本占位符 20">
            <a:extLst>
              <a:ext uri="{FF2B5EF4-FFF2-40B4-BE49-F238E27FC236}">
                <a16:creationId xmlns:a16="http://schemas.microsoft.com/office/drawing/2014/main" id="{2FC1F14D-70D0-5543-96EA-E39B195A5E81}"/>
              </a:ext>
            </a:extLst>
          </p:cNvPr>
          <p:cNvSpPr>
            <a:spLocks noGrp="1"/>
          </p:cNvSpPr>
          <p:nvPr>
            <p:ph type="body" sz="quarter" idx="34" hasCustomPrompt="1"/>
          </p:nvPr>
        </p:nvSpPr>
        <p:spPr>
          <a:xfrm>
            <a:off x="426966" y="4475853"/>
            <a:ext cx="2969613"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4" name="文本占位符 20">
            <a:extLst>
              <a:ext uri="{FF2B5EF4-FFF2-40B4-BE49-F238E27FC236}">
                <a16:creationId xmlns:a16="http://schemas.microsoft.com/office/drawing/2014/main" id="{D2FFD819-AB66-3443-B7AC-4F4CF317F86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5" name="文本占位符 20">
            <a:extLst>
              <a:ext uri="{FF2B5EF4-FFF2-40B4-BE49-F238E27FC236}">
                <a16:creationId xmlns:a16="http://schemas.microsoft.com/office/drawing/2014/main" id="{572DFB31-97C7-3944-B343-2A498FD97524}"/>
              </a:ext>
            </a:extLst>
          </p:cNvPr>
          <p:cNvSpPr>
            <a:spLocks noGrp="1"/>
          </p:cNvSpPr>
          <p:nvPr>
            <p:ph type="body" sz="quarter" idx="33" hasCustomPrompt="1"/>
          </p:nvPr>
        </p:nvSpPr>
        <p:spPr>
          <a:xfrm>
            <a:off x="426966" y="39621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Tree>
    <p:extLst>
      <p:ext uri="{BB962C8B-B14F-4D97-AF65-F5344CB8AC3E}">
        <p14:creationId xmlns:p14="http://schemas.microsoft.com/office/powerpoint/2010/main" val="350929737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左右-版式3">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8" name="矩形">
            <a:extLst>
              <a:ext uri="{FF2B5EF4-FFF2-40B4-BE49-F238E27FC236}">
                <a16:creationId xmlns:a16="http://schemas.microsoft.com/office/drawing/2014/main" id="{C6077091-B525-C346-A947-AA98CF31C7C8}"/>
              </a:ext>
            </a:extLst>
          </p:cNvPr>
          <p:cNvSpPr/>
          <p:nvPr userDrawn="1"/>
        </p:nvSpPr>
        <p:spPr>
          <a:xfrm>
            <a:off x="-2788" y="-4234"/>
            <a:ext cx="4646441"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1" name="文本占位符 20">
            <a:extLst>
              <a:ext uri="{FF2B5EF4-FFF2-40B4-BE49-F238E27FC236}">
                <a16:creationId xmlns:a16="http://schemas.microsoft.com/office/drawing/2014/main" id="{10246D6A-7248-F64D-BABC-5E2E76D94032}"/>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6" name="文本占位符 20">
            <a:extLst>
              <a:ext uri="{FF2B5EF4-FFF2-40B4-BE49-F238E27FC236}">
                <a16:creationId xmlns:a16="http://schemas.microsoft.com/office/drawing/2014/main" id="{2371FC42-7FE6-8E43-AEDB-0D0D431DC2FC}"/>
              </a:ext>
            </a:extLst>
          </p:cNvPr>
          <p:cNvSpPr>
            <a:spLocks noGrp="1"/>
          </p:cNvSpPr>
          <p:nvPr>
            <p:ph type="body" sz="quarter" idx="32" hasCustomPrompt="1"/>
          </p:nvPr>
        </p:nvSpPr>
        <p:spPr>
          <a:xfrm>
            <a:off x="426966" y="2832539"/>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7" name="文本占位符 20">
            <a:extLst>
              <a:ext uri="{FF2B5EF4-FFF2-40B4-BE49-F238E27FC236}">
                <a16:creationId xmlns:a16="http://schemas.microsoft.com/office/drawing/2014/main" id="{3E707B57-996E-2E45-9A8F-E52D637D3274}"/>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8" name="文本占位符 20">
            <a:extLst>
              <a:ext uri="{FF2B5EF4-FFF2-40B4-BE49-F238E27FC236}">
                <a16:creationId xmlns:a16="http://schemas.microsoft.com/office/drawing/2014/main" id="{FB1BA362-B5F0-2F49-B9D0-786CD6139D18}"/>
              </a:ext>
            </a:extLst>
          </p:cNvPr>
          <p:cNvSpPr>
            <a:spLocks noGrp="1"/>
          </p:cNvSpPr>
          <p:nvPr>
            <p:ph type="body" sz="quarter" idx="34" hasCustomPrompt="1"/>
          </p:nvPr>
        </p:nvSpPr>
        <p:spPr>
          <a:xfrm>
            <a:off x="426966" y="4209153"/>
            <a:ext cx="3599531"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19" name="文本占位符 20">
            <a:extLst>
              <a:ext uri="{FF2B5EF4-FFF2-40B4-BE49-F238E27FC236}">
                <a16:creationId xmlns:a16="http://schemas.microsoft.com/office/drawing/2014/main" id="{CCFA04E0-7DEE-DC4F-AE11-F48924E28B89}"/>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621B74DB-1E81-E140-B1DD-31089AA6BAA9}"/>
              </a:ext>
            </a:extLst>
          </p:cNvPr>
          <p:cNvSpPr>
            <a:spLocks noGrp="1"/>
          </p:cNvSpPr>
          <p:nvPr>
            <p:ph type="chart" sz="quarter" idx="39" hasCustomPrompt="1"/>
          </p:nvPr>
        </p:nvSpPr>
        <p:spPr>
          <a:xfrm>
            <a:off x="5579377" y="1176339"/>
            <a:ext cx="5730291"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
        <p:nvSpPr>
          <p:cNvPr id="20" name="文本占位符 3">
            <a:extLst>
              <a:ext uri="{FF2B5EF4-FFF2-40B4-BE49-F238E27FC236}">
                <a16:creationId xmlns:a16="http://schemas.microsoft.com/office/drawing/2014/main" id="{A7FB4F4C-68AD-414F-986B-6653BB549805}"/>
              </a:ext>
            </a:extLst>
          </p:cNvPr>
          <p:cNvSpPr>
            <a:spLocks noGrp="1"/>
          </p:cNvSpPr>
          <p:nvPr>
            <p:ph type="body" sz="quarter" idx="26" hasCustomPrompt="1"/>
          </p:nvPr>
        </p:nvSpPr>
        <p:spPr>
          <a:xfrm>
            <a:off x="6213671" y="5324031"/>
            <a:ext cx="4461700"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spTree>
    <p:extLst>
      <p:ext uri="{BB962C8B-B14F-4D97-AF65-F5344CB8AC3E}">
        <p14:creationId xmlns:p14="http://schemas.microsoft.com/office/powerpoint/2010/main" val="20938385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左右-版式4">
    <p:spTree>
      <p:nvGrpSpPr>
        <p:cNvPr id="1" name=""/>
        <p:cNvGrpSpPr/>
        <p:nvPr/>
      </p:nvGrpSpPr>
      <p:grpSpPr>
        <a:xfrm>
          <a:off x="0" y="0"/>
          <a:ext cx="0" cy="0"/>
          <a:chOff x="0" y="0"/>
          <a:chExt cx="0" cy="0"/>
        </a:xfrm>
      </p:grpSpPr>
      <p:sp>
        <p:nvSpPr>
          <p:cNvPr id="16" name="文本占位符 3">
            <a:extLst>
              <a:ext uri="{FF2B5EF4-FFF2-40B4-BE49-F238E27FC236}">
                <a16:creationId xmlns:a16="http://schemas.microsoft.com/office/drawing/2014/main" id="{0F0ACCB3-1C28-C246-9B0D-5DCA916F594C}"/>
              </a:ext>
            </a:extLst>
          </p:cNvPr>
          <p:cNvSpPr>
            <a:spLocks noGrp="1"/>
          </p:cNvSpPr>
          <p:nvPr>
            <p:ph type="body" sz="quarter" idx="26" hasCustomPrompt="1"/>
          </p:nvPr>
        </p:nvSpPr>
        <p:spPr>
          <a:xfrm>
            <a:off x="7222881" y="5324031"/>
            <a:ext cx="4004722" cy="841848"/>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。段落与表格左对齐。</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9" name="矩形">
            <a:extLst>
              <a:ext uri="{FF2B5EF4-FFF2-40B4-BE49-F238E27FC236}">
                <a16:creationId xmlns:a16="http://schemas.microsoft.com/office/drawing/2014/main" id="{5CE24B18-B827-6D4E-A32D-F6AE5AAFC956}"/>
              </a:ext>
            </a:extLst>
          </p:cNvPr>
          <p:cNvSpPr/>
          <p:nvPr userDrawn="1"/>
        </p:nvSpPr>
        <p:spPr>
          <a:xfrm>
            <a:off x="-2787" y="-4234"/>
            <a:ext cx="6042142" cy="6866468"/>
          </a:xfrm>
          <a:prstGeom prst="rect">
            <a:avLst/>
          </a:prstGeom>
          <a:solidFill>
            <a:schemeClr val="accent1"/>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solidFill>
                <a:srgbClr val="0060F0"/>
              </a:solidFill>
            </a:endParaRPr>
          </a:p>
        </p:txBody>
      </p:sp>
      <p:sp>
        <p:nvSpPr>
          <p:cNvPr id="18" name="文本占位符 20">
            <a:extLst>
              <a:ext uri="{FF2B5EF4-FFF2-40B4-BE49-F238E27FC236}">
                <a16:creationId xmlns:a16="http://schemas.microsoft.com/office/drawing/2014/main" id="{4730BDA7-99F4-754D-9E7C-9792C4DAD2DC}"/>
              </a:ext>
            </a:extLst>
          </p:cNvPr>
          <p:cNvSpPr>
            <a:spLocks noGrp="1"/>
          </p:cNvSpPr>
          <p:nvPr>
            <p:ph type="body" sz="quarter" idx="15" hasCustomPrompt="1"/>
          </p:nvPr>
        </p:nvSpPr>
        <p:spPr>
          <a:xfrm>
            <a:off x="457442" y="1301522"/>
            <a:ext cx="3099983" cy="766763"/>
          </a:xfrm>
          <a:prstGeom prst="rect">
            <a:avLst/>
          </a:prstGeom>
        </p:spPr>
        <p:txBody>
          <a:bodyPr/>
          <a:lstStyle>
            <a:lvl1pPr marL="0" indent="0">
              <a:buNone/>
              <a:defRPr sz="3000" b="1" i="0">
                <a:solidFill>
                  <a:schemeClr val="bg1"/>
                </a:solidFill>
                <a:latin typeface="TencentSans W7" panose="020C04030202040F0204" pitchFamily="34" charset="-122"/>
                <a:ea typeface="TencentSans W7" panose="020C04030202040F0204" pitchFamily="34" charset="-122"/>
              </a:defRPr>
            </a:lvl1pPr>
          </a:lstStyle>
          <a:p>
            <a:pPr lvl="0"/>
            <a:r>
              <a:rPr kumimoji="1" lang="zh-CN" altLang="en-US" dirty="0"/>
              <a:t>页面主标题 </a:t>
            </a:r>
            <a:r>
              <a:rPr kumimoji="1" lang="en-US" altLang="zh-CN" dirty="0"/>
              <a:t>30</a:t>
            </a:r>
            <a:r>
              <a:rPr kumimoji="1" lang="zh-CN" altLang="en-US" dirty="0"/>
              <a:t>磅</a:t>
            </a:r>
          </a:p>
        </p:txBody>
      </p:sp>
      <p:sp>
        <p:nvSpPr>
          <p:cNvPr id="19" name="文本占位符 20">
            <a:extLst>
              <a:ext uri="{FF2B5EF4-FFF2-40B4-BE49-F238E27FC236}">
                <a16:creationId xmlns:a16="http://schemas.microsoft.com/office/drawing/2014/main" id="{BFECB93F-E76F-7348-85D8-9D26E3F9016B}"/>
              </a:ext>
            </a:extLst>
          </p:cNvPr>
          <p:cNvSpPr>
            <a:spLocks noGrp="1"/>
          </p:cNvSpPr>
          <p:nvPr>
            <p:ph type="body" sz="quarter" idx="32" hasCustomPrompt="1"/>
          </p:nvPr>
        </p:nvSpPr>
        <p:spPr>
          <a:xfrm>
            <a:off x="426967" y="2832539"/>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0" name="文本占位符 20">
            <a:extLst>
              <a:ext uri="{FF2B5EF4-FFF2-40B4-BE49-F238E27FC236}">
                <a16:creationId xmlns:a16="http://schemas.microsoft.com/office/drawing/2014/main" id="{EFE07B12-98EB-CE46-82AF-D41B45825492}"/>
              </a:ext>
            </a:extLst>
          </p:cNvPr>
          <p:cNvSpPr>
            <a:spLocks noGrp="1"/>
          </p:cNvSpPr>
          <p:nvPr>
            <p:ph type="body" sz="quarter" idx="34" hasCustomPrompt="1"/>
          </p:nvPr>
        </p:nvSpPr>
        <p:spPr>
          <a:xfrm>
            <a:off x="426967" y="4209153"/>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1" name="文本占位符 20">
            <a:extLst>
              <a:ext uri="{FF2B5EF4-FFF2-40B4-BE49-F238E27FC236}">
                <a16:creationId xmlns:a16="http://schemas.microsoft.com/office/drawing/2014/main" id="{8C08773A-47AA-214B-BAA0-23E805208FD1}"/>
              </a:ext>
            </a:extLst>
          </p:cNvPr>
          <p:cNvSpPr>
            <a:spLocks noGrp="1"/>
          </p:cNvSpPr>
          <p:nvPr>
            <p:ph type="body" sz="quarter" idx="36" hasCustomPrompt="1"/>
          </p:nvPr>
        </p:nvSpPr>
        <p:spPr>
          <a:xfrm>
            <a:off x="426967" y="5580140"/>
            <a:ext cx="5218718" cy="766763"/>
          </a:xfrm>
          <a:prstGeom prst="rect">
            <a:avLst/>
          </a:prstGeom>
        </p:spPr>
        <p:txBody>
          <a:bodyPr/>
          <a:lstStyle>
            <a:lvl1pPr marL="0" indent="0">
              <a:lnSpc>
                <a:spcPct val="150000"/>
              </a:lnSpc>
              <a:buNone/>
              <a:defRPr sz="1200" b="0" i="0">
                <a:solidFill>
                  <a:schemeClr val="bg1"/>
                </a:solidFill>
                <a:latin typeface="FZLanTingHei-R-GBK" panose="02000000000000000000" pitchFamily="2" charset="-122"/>
                <a:ea typeface="FZLanTingHei-R-GBK" panose="02000000000000000000" pitchFamily="2" charset="-122"/>
              </a:defRPr>
            </a:lvl1pPr>
          </a:lstStyle>
          <a:p>
            <a:pPr lvl="0"/>
            <a:r>
              <a:rPr kumimoji="1" lang="zh-CN" altLang="en-US" dirty="0"/>
              <a:t>此处为正文，字体方正兰亭黑，字号</a:t>
            </a:r>
            <a:r>
              <a:rPr kumimoji="1" lang="en-US" altLang="zh-CN" dirty="0"/>
              <a:t>12</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#FFFFFF</a:t>
            </a:r>
            <a:r>
              <a:rPr kumimoji="1" lang="zh-CN" altLang="en-US" dirty="0"/>
              <a:t>。</a:t>
            </a:r>
          </a:p>
        </p:txBody>
      </p:sp>
      <p:sp>
        <p:nvSpPr>
          <p:cNvPr id="22" name="文本占位符 20">
            <a:extLst>
              <a:ext uri="{FF2B5EF4-FFF2-40B4-BE49-F238E27FC236}">
                <a16:creationId xmlns:a16="http://schemas.microsoft.com/office/drawing/2014/main" id="{F268D761-9C69-EE42-9FEC-B48FF2FB7F06}"/>
              </a:ext>
            </a:extLst>
          </p:cNvPr>
          <p:cNvSpPr>
            <a:spLocks noGrp="1"/>
          </p:cNvSpPr>
          <p:nvPr>
            <p:ph type="body" sz="quarter" idx="37" hasCustomPrompt="1"/>
          </p:nvPr>
        </p:nvSpPr>
        <p:spPr>
          <a:xfrm>
            <a:off x="426966" y="2327416"/>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3" name="文本占位符 20">
            <a:extLst>
              <a:ext uri="{FF2B5EF4-FFF2-40B4-BE49-F238E27FC236}">
                <a16:creationId xmlns:a16="http://schemas.microsoft.com/office/drawing/2014/main" id="{5ECC7253-BB46-B548-980A-6DAF88E55BA3}"/>
              </a:ext>
            </a:extLst>
          </p:cNvPr>
          <p:cNvSpPr>
            <a:spLocks noGrp="1"/>
          </p:cNvSpPr>
          <p:nvPr>
            <p:ph type="body" sz="quarter" idx="33" hasCustomPrompt="1"/>
          </p:nvPr>
        </p:nvSpPr>
        <p:spPr>
          <a:xfrm>
            <a:off x="426966" y="370402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24" name="文本占位符 20">
            <a:extLst>
              <a:ext uri="{FF2B5EF4-FFF2-40B4-BE49-F238E27FC236}">
                <a16:creationId xmlns:a16="http://schemas.microsoft.com/office/drawing/2014/main" id="{3CC4548A-B3C8-2544-98BF-E1A960BC6D4C}"/>
              </a:ext>
            </a:extLst>
          </p:cNvPr>
          <p:cNvSpPr>
            <a:spLocks noGrp="1"/>
          </p:cNvSpPr>
          <p:nvPr>
            <p:ph type="body" sz="quarter" idx="38" hasCustomPrompt="1"/>
          </p:nvPr>
        </p:nvSpPr>
        <p:spPr>
          <a:xfrm>
            <a:off x="426966" y="5077009"/>
            <a:ext cx="1884859" cy="450882"/>
          </a:xfrm>
          <a:prstGeom prst="rect">
            <a:avLst/>
          </a:prstGeom>
        </p:spPr>
        <p:txBody>
          <a:bodyPr/>
          <a:lstStyle>
            <a:lvl1pPr marL="126993" indent="-126993" algn="l" defTabSz="228589">
              <a:lnSpc>
                <a:spcPct val="150000"/>
              </a:lnSpc>
              <a:spcAft>
                <a:spcPts val="500"/>
              </a:spcAft>
              <a:buSzPct val="125000"/>
              <a:buFontTx/>
              <a:buChar char="•"/>
              <a:defRPr lang="zh-CN" altLang="en-US" sz="1800" b="0">
                <a:solidFill>
                  <a:srgbClr val="FFFFFF"/>
                </a:solidFill>
                <a:latin typeface="+mn-lt"/>
                <a:ea typeface="+mn-ea"/>
                <a:cs typeface="+mn-cs"/>
                <a:sym typeface="腾讯体 W7"/>
              </a:defRPr>
            </a:lvl1pPr>
          </a:lstStyle>
          <a:p>
            <a:pPr marL="127006" indent="-127006" algn="l" defTabSz="228612">
              <a:lnSpc>
                <a:spcPct val="150000"/>
              </a:lnSpc>
              <a:spcAft>
                <a:spcPts val="500"/>
              </a:spcAft>
              <a:buSzPct val="125000"/>
              <a:buChar char="•"/>
              <a:defRPr b="0">
                <a:solidFill>
                  <a:srgbClr val="FFFFFF"/>
                </a:solidFill>
                <a:latin typeface="+mn-lt"/>
                <a:ea typeface="+mn-ea"/>
                <a:cs typeface="+mn-cs"/>
                <a:sym typeface="腾讯体 W7"/>
              </a:defRPr>
            </a:pPr>
            <a:r>
              <a:rPr lang="zh-CN" altLang="en-US" sz="1800" dirty="0"/>
              <a:t>段落标题 </a:t>
            </a:r>
            <a:r>
              <a:rPr lang="en-US" altLang="zh-CN" sz="1800" dirty="0"/>
              <a:t>18</a:t>
            </a:r>
            <a:r>
              <a:rPr lang="zh-CN" altLang="en-US" sz="1800" dirty="0"/>
              <a:t>磅</a:t>
            </a:r>
            <a:endParaRPr lang="zh-CN" altLang="en-US" sz="1800" dirty="0">
              <a:latin typeface="Times Roman"/>
              <a:ea typeface="Times Roman"/>
              <a:cs typeface="Times Roman"/>
              <a:sym typeface="Times Roman"/>
            </a:endParaRPr>
          </a:p>
        </p:txBody>
      </p:sp>
      <p:sp>
        <p:nvSpPr>
          <p:cNvPr id="12" name="图表占位符 20">
            <a:extLst>
              <a:ext uri="{FF2B5EF4-FFF2-40B4-BE49-F238E27FC236}">
                <a16:creationId xmlns:a16="http://schemas.microsoft.com/office/drawing/2014/main" id="{DC00F513-DF08-664B-ACEC-72D1EA068425}"/>
              </a:ext>
            </a:extLst>
          </p:cNvPr>
          <p:cNvSpPr>
            <a:spLocks noGrp="1"/>
          </p:cNvSpPr>
          <p:nvPr>
            <p:ph type="chart" sz="quarter" idx="39" hasCustomPrompt="1"/>
          </p:nvPr>
        </p:nvSpPr>
        <p:spPr>
          <a:xfrm>
            <a:off x="6801784" y="1176339"/>
            <a:ext cx="4816526" cy="4117975"/>
          </a:xfrm>
          <a:prstGeom prst="rect">
            <a:avLst/>
          </a:prstGeom>
        </p:spPr>
        <p:txBody>
          <a:bodyPr/>
          <a:lstStyle>
            <a:lvl1pPr marL="0" marR="0" indent="0" algn="ctr" defTabSz="228589" eaLnBrk="1" fontAlgn="auto" latinLnBrk="0" hangingPunct="1">
              <a:lnSpc>
                <a:spcPct val="120000"/>
              </a:lnSpc>
              <a:spcBef>
                <a:spcPts val="0"/>
              </a:spcBef>
              <a:spcAft>
                <a:spcPts val="0"/>
              </a:spcAft>
              <a:buClrTx/>
              <a:buSzPct val="125000"/>
              <a:buFontTx/>
              <a:buNone/>
              <a:tabLst/>
              <a:defRPr sz="2400" b="0" i="0">
                <a:solidFill>
                  <a:schemeClr val="tx2"/>
                </a:solidFill>
                <a:latin typeface="TencentSans W7" panose="020C04030202040F0204" pitchFamily="34" charset="-122"/>
                <a:ea typeface="TencentSans W7" panose="020C04030202040F0204" pitchFamily="34" charset="-122"/>
              </a:defRPr>
            </a:lvl1pPr>
          </a:lstStyle>
          <a:p>
            <a:r>
              <a:rPr kumimoji="1" lang="zh-CN" altLang="en-US" dirty="0"/>
              <a:t>段落标题 </a:t>
            </a:r>
            <a:r>
              <a:rPr kumimoji="1" lang="en-US" altLang="zh-CN" dirty="0"/>
              <a:t>24</a:t>
            </a:r>
            <a:r>
              <a:rPr kumimoji="1" lang="zh-CN" altLang="en-US" dirty="0"/>
              <a:t>磅</a:t>
            </a:r>
          </a:p>
        </p:txBody>
      </p:sp>
    </p:spTree>
    <p:extLst>
      <p:ext uri="{BB962C8B-B14F-4D97-AF65-F5344CB8AC3E}">
        <p14:creationId xmlns:p14="http://schemas.microsoft.com/office/powerpoint/2010/main" val="45125675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0410223D-FBEA-4844-A063-E6CA64EE6CE7}" type="slidenum">
              <a:rPr kumimoji="1" lang="zh-CN" altLang="en-US" smtClean="0"/>
              <a:t>‹#›</a:t>
            </a:fld>
            <a:endParaRPr kumimoji="1" lang="zh-CN" altLang="en-US"/>
          </a:p>
        </p:txBody>
      </p:sp>
      <p:sp>
        <p:nvSpPr>
          <p:cNvPr id="5" name="Title 1">
            <a:extLst>
              <a:ext uri="{FF2B5EF4-FFF2-40B4-BE49-F238E27FC236}">
                <a16:creationId xmlns:a16="http://schemas.microsoft.com/office/drawing/2014/main" id="{7AB58605-2E8D-400D-AAB6-515507CFF0A3}"/>
              </a:ext>
            </a:extLst>
          </p:cNvPr>
          <p:cNvSpPr>
            <a:spLocks noGrp="1"/>
          </p:cNvSpPr>
          <p:nvPr>
            <p:ph type="title"/>
          </p:nvPr>
        </p:nvSpPr>
        <p:spPr>
          <a:xfrm>
            <a:off x="1196123" y="420900"/>
            <a:ext cx="10515600" cy="365125"/>
          </a:xfrm>
          <a:prstGeom prst="rect">
            <a:avLst/>
          </a:prstGeom>
        </p:spPr>
        <p:txBody>
          <a:bodyPr anchor="ctr" anchorCtr="0">
            <a:noAutofit/>
          </a:bodyPr>
          <a:lstStyle>
            <a:lvl1pPr>
              <a:defRPr sz="2400" b="1">
                <a:solidFill>
                  <a:srgbClr val="006EF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en-US" dirty="0"/>
          </a:p>
        </p:txBody>
      </p:sp>
      <p:sp>
        <p:nvSpPr>
          <p:cNvPr id="7" name="Content Placeholder 2">
            <a:extLst>
              <a:ext uri="{FF2B5EF4-FFF2-40B4-BE49-F238E27FC236}">
                <a16:creationId xmlns:a16="http://schemas.microsoft.com/office/drawing/2014/main" id="{56903557-9D79-48AE-8A2F-D1E6196EDB7A}"/>
              </a:ext>
            </a:extLst>
          </p:cNvPr>
          <p:cNvSpPr>
            <a:spLocks noGrp="1"/>
          </p:cNvSpPr>
          <p:nvPr>
            <p:ph idx="1"/>
          </p:nvPr>
        </p:nvSpPr>
        <p:spPr>
          <a:xfrm>
            <a:off x="838200" y="1232679"/>
            <a:ext cx="10515600" cy="5041359"/>
          </a:xfrm>
          <a:prstGeom prst="rect">
            <a:avLst/>
          </a:prstGeom>
        </p:spPr>
        <p:txBody>
          <a:bodyPr>
            <a:normAutofit/>
          </a:bodyPr>
          <a:lstStyle>
            <a:lvl1pPr>
              <a:defRPr sz="1800">
                <a:latin typeface="微软雅黑" panose="020B0503020204020204" pitchFamily="34" charset="-122"/>
                <a:ea typeface="微软雅黑" panose="020B0503020204020204" pitchFamily="34" charset="-122"/>
              </a:defRPr>
            </a:lvl1pPr>
            <a:lvl2pPr>
              <a:defRPr sz="1600">
                <a:latin typeface="微软雅黑" panose="020B0503020204020204" pitchFamily="34" charset="-122"/>
                <a:ea typeface="微软雅黑" panose="020B0503020204020204" pitchFamily="34" charset="-122"/>
              </a:defRPr>
            </a:lvl2pPr>
            <a:lvl3pPr>
              <a:defRPr sz="1400">
                <a:latin typeface="微软雅黑" panose="020B0503020204020204" pitchFamily="34" charset="-122"/>
                <a:ea typeface="微软雅黑" panose="020B0503020204020204" pitchFamily="34" charset="-122"/>
              </a:defRPr>
            </a:lvl3pPr>
          </a:lstStyle>
          <a:p>
            <a:pPr lvl="0"/>
            <a:r>
              <a:rPr lang="zh-CN" altLang="en-US"/>
              <a:t>单击此处编辑母版文本样式</a:t>
            </a:r>
          </a:p>
          <a:p>
            <a:pPr lvl="1"/>
            <a:r>
              <a:rPr lang="zh-CN" altLang="en-US"/>
              <a:t>二级</a:t>
            </a:r>
          </a:p>
          <a:p>
            <a:pPr lvl="2"/>
            <a:r>
              <a:rPr lang="zh-CN" altLang="en-US"/>
              <a:t>三级</a:t>
            </a:r>
          </a:p>
        </p:txBody>
      </p:sp>
    </p:spTree>
    <p:extLst>
      <p:ext uri="{BB962C8B-B14F-4D97-AF65-F5344CB8AC3E}">
        <p14:creationId xmlns:p14="http://schemas.microsoft.com/office/powerpoint/2010/main" val="1450093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_Custom Layout 1">
  <p:cSld name="5_Custom Layout 1">
    <p:spTree>
      <p:nvGrpSpPr>
        <p:cNvPr id="1" name="Shape 80"/>
        <p:cNvGrpSpPr/>
        <p:nvPr/>
      </p:nvGrpSpPr>
      <p:grpSpPr>
        <a:xfrm>
          <a:off x="0" y="0"/>
          <a:ext cx="0" cy="0"/>
          <a:chOff x="0" y="0"/>
          <a:chExt cx="0" cy="0"/>
        </a:xfrm>
      </p:grpSpPr>
      <p:sp>
        <p:nvSpPr>
          <p:cNvPr id="81" name="Google Shape;81;g1474462e3e3_0_2435"/>
          <p:cNvSpPr txBox="1">
            <a:spLocks noGrp="1"/>
          </p:cNvSpPr>
          <p:nvPr>
            <p:ph type="title"/>
          </p:nvPr>
        </p:nvSpPr>
        <p:spPr>
          <a:xfrm>
            <a:off x="499656" y="341550"/>
            <a:ext cx="10515600" cy="748200"/>
          </a:xfrm>
          <a:prstGeom prst="rect">
            <a:avLst/>
          </a:prstGeom>
          <a:noFill/>
          <a:ln>
            <a:noFill/>
          </a:ln>
        </p:spPr>
        <p:txBody>
          <a:bodyPr spcFirstLastPara="1" wrap="square" lIns="91425" tIns="0" rIns="0" bIns="0" anchor="t" anchorCtr="0">
            <a:noAutofit/>
          </a:bodyPr>
          <a:lstStyle>
            <a:lvl1pPr lvl="0" algn="l" rtl="0">
              <a:lnSpc>
                <a:spcPct val="114000"/>
              </a:lnSpc>
              <a:spcBef>
                <a:spcPts val="0"/>
              </a:spcBef>
              <a:spcAft>
                <a:spcPts val="0"/>
              </a:spcAft>
              <a:buClr>
                <a:schemeClr val="dk1"/>
              </a:buClr>
              <a:buSzPts val="1800"/>
              <a:buFont typeface="Helvetica Neue"/>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g1474462e3e3_0_2435"/>
          <p:cNvSpPr txBox="1">
            <a:spLocks noGrp="1"/>
          </p:cNvSpPr>
          <p:nvPr>
            <p:ph type="sldNum" idx="12"/>
          </p:nvPr>
        </p:nvSpPr>
        <p:spPr>
          <a:xfrm>
            <a:off x="9083607" y="177397"/>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pic>
        <p:nvPicPr>
          <p:cNvPr id="83" name="Google Shape;83;g1474462e3e3_0_2435" descr="A picture containing drawing&#10;&#10;Description automatically generated"/>
          <p:cNvPicPr preferRelativeResize="0"/>
          <p:nvPr/>
        </p:nvPicPr>
        <p:blipFill rotWithShape="1">
          <a:blip r:embed="rId2">
            <a:alphaModFix/>
          </a:blip>
          <a:srcRect/>
          <a:stretch/>
        </p:blipFill>
        <p:spPr>
          <a:xfrm>
            <a:off x="499641" y="6181616"/>
            <a:ext cx="467783" cy="334834"/>
          </a:xfrm>
          <a:prstGeom prst="rect">
            <a:avLst/>
          </a:prstGeom>
          <a:noFill/>
          <a:ln>
            <a:noFill/>
          </a:ln>
        </p:spPr>
      </p:pic>
      <p:sp>
        <p:nvSpPr>
          <p:cNvPr id="84" name="Google Shape;84;g1474462e3e3_0_2435"/>
          <p:cNvSpPr/>
          <p:nvPr/>
        </p:nvSpPr>
        <p:spPr>
          <a:xfrm>
            <a:off x="9522227" y="6423666"/>
            <a:ext cx="2380800" cy="215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dirty="0">
                <a:solidFill>
                  <a:srgbClr val="7F7F7F"/>
                </a:solidFill>
                <a:latin typeface="Helvetica Neue"/>
                <a:ea typeface="Helvetica Neue"/>
                <a:cs typeface="Helvetica Neue"/>
                <a:sym typeface="Helvetica Neue"/>
              </a:rPr>
              <a:t>© 202</a:t>
            </a:r>
            <a:r>
              <a:rPr lang="en-US" altLang="zh-CN" sz="800" b="0" i="0" u="none" strike="noStrike" cap="none" dirty="0">
                <a:solidFill>
                  <a:srgbClr val="7F7F7F"/>
                </a:solidFill>
                <a:latin typeface="Helvetica Neue"/>
                <a:ea typeface="Helvetica Neue"/>
                <a:cs typeface="Helvetica Neue"/>
                <a:sym typeface="Helvetica Neue"/>
              </a:rPr>
              <a:t>3</a:t>
            </a:r>
            <a:r>
              <a:rPr lang="en-US" sz="800" b="0" i="0" u="none" strike="noStrike" cap="none" dirty="0">
                <a:solidFill>
                  <a:srgbClr val="7F7F7F"/>
                </a:solidFill>
                <a:latin typeface="Helvetica Neue"/>
                <a:ea typeface="Helvetica Neue"/>
                <a:cs typeface="Helvetica Neue"/>
                <a:sym typeface="Helvetica Neue"/>
              </a:rPr>
              <a:t> Tencent Cloud, LLC. All rights reserved.</a:t>
            </a:r>
            <a:endParaRPr dirty="0"/>
          </a:p>
        </p:txBody>
      </p:sp>
      <p:sp>
        <p:nvSpPr>
          <p:cNvPr id="85" name="Google Shape;85;g1474462e3e3_0_2435"/>
          <p:cNvSpPr/>
          <p:nvPr/>
        </p:nvSpPr>
        <p:spPr>
          <a:xfrm>
            <a:off x="9298725" y="6629775"/>
            <a:ext cx="2815800" cy="17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1474462e3e3_0_2435"/>
          <p:cNvSpPr/>
          <p:nvPr/>
        </p:nvSpPr>
        <p:spPr>
          <a:xfrm>
            <a:off x="9298725" y="176825"/>
            <a:ext cx="2815800" cy="33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7329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C4F4E3-D1B2-BC4D-D388-0B06C011B1C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BD91866-7CD2-8DA3-5088-0456DE0E0D5B}"/>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110B4C8-F353-7BF3-E7DC-EBCDF7F048B7}"/>
              </a:ext>
            </a:extLst>
          </p:cNvPr>
          <p:cNvSpPr>
            <a:spLocks noGrp="1"/>
          </p:cNvSpPr>
          <p:nvPr>
            <p:ph type="dt" sz="half" idx="10"/>
          </p:nvPr>
        </p:nvSpPr>
        <p:spPr/>
        <p:txBody>
          <a:bodyPr/>
          <a:lstStyle/>
          <a:p>
            <a:fld id="{BCFBC56E-2093-C741-A399-DD1079B8F5B9}" type="datetimeFigureOut">
              <a:rPr kumimoji="1" lang="zh-CN" altLang="en-US" smtClean="0"/>
              <a:t>2023/5/30</a:t>
            </a:fld>
            <a:endParaRPr kumimoji="1" lang="zh-CN" altLang="en-US"/>
          </a:p>
        </p:txBody>
      </p:sp>
      <p:sp>
        <p:nvSpPr>
          <p:cNvPr id="5" name="页脚占位符 4">
            <a:extLst>
              <a:ext uri="{FF2B5EF4-FFF2-40B4-BE49-F238E27FC236}">
                <a16:creationId xmlns:a16="http://schemas.microsoft.com/office/drawing/2014/main" id="{E2964DFF-3A4D-8757-BA49-D37463304A3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B420292-DF00-D27A-687D-2049ED4AF76F}"/>
              </a:ext>
            </a:extLst>
          </p:cNvPr>
          <p:cNvSpPr>
            <a:spLocks noGrp="1"/>
          </p:cNvSpPr>
          <p:nvPr>
            <p:ph type="sldNum" sz="quarter" idx="12"/>
          </p:nvPr>
        </p:nvSpPr>
        <p:spPr/>
        <p:txBody>
          <a:bodyPr/>
          <a:lstStyle/>
          <a:p>
            <a:fld id="{C3C22077-014A-A245-B88A-03185CDEFAAE}" type="slidenum">
              <a:rPr kumimoji="1" lang="zh-CN" altLang="en-US" smtClean="0"/>
              <a:t>‹#›</a:t>
            </a:fld>
            <a:endParaRPr kumimoji="1" lang="zh-CN" altLang="en-US"/>
          </a:p>
        </p:txBody>
      </p:sp>
    </p:spTree>
    <p:extLst>
      <p:ext uri="{BB962C8B-B14F-4D97-AF65-F5344CB8AC3E}">
        <p14:creationId xmlns:p14="http://schemas.microsoft.com/office/powerpoint/2010/main" val="12032239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5_Custom Layout">
  <p:cSld name="5_Custom Layou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99656" y="341550"/>
            <a:ext cx="10515600" cy="748058"/>
          </a:xfrm>
          <a:prstGeom prst="rect">
            <a:avLst/>
          </a:prstGeom>
          <a:noFill/>
          <a:ln>
            <a:noFill/>
          </a:ln>
        </p:spPr>
        <p:txBody>
          <a:bodyPr spcFirstLastPara="1" wrap="square" lIns="91425" tIns="0" rIns="0" bIns="0" anchor="t" anchorCtr="0">
            <a:noAutofit/>
          </a:bodyPr>
          <a:lstStyle>
            <a:lvl1pPr lvl="0" algn="l">
              <a:lnSpc>
                <a:spcPct val="11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9083607" y="1773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872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文-双图2">
    <p:spTree>
      <p:nvGrpSpPr>
        <p:cNvPr id="1" name=""/>
        <p:cNvGrpSpPr/>
        <p:nvPr/>
      </p:nvGrpSpPr>
      <p:grpSpPr>
        <a:xfrm>
          <a:off x="0" y="0"/>
          <a:ext cx="0" cy="0"/>
          <a:chOff x="0" y="0"/>
          <a:chExt cx="0" cy="0"/>
        </a:xfrm>
      </p:grpSpPr>
      <p:sp>
        <p:nvSpPr>
          <p:cNvPr id="17" name="文本占位符 3">
            <a:extLst>
              <a:ext uri="{FF2B5EF4-FFF2-40B4-BE49-F238E27FC236}">
                <a16:creationId xmlns:a16="http://schemas.microsoft.com/office/drawing/2014/main" id="{E7357F40-92FE-C142-A497-07051D103DA8}"/>
              </a:ext>
            </a:extLst>
          </p:cNvPr>
          <p:cNvSpPr>
            <a:spLocks noGrp="1"/>
          </p:cNvSpPr>
          <p:nvPr>
            <p:ph type="body" sz="quarter" idx="26" hasCustomPrompt="1"/>
          </p:nvPr>
        </p:nvSpPr>
        <p:spPr>
          <a:xfrm>
            <a:off x="6754765"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5" name="文本占位符 3">
            <a:extLst>
              <a:ext uri="{FF2B5EF4-FFF2-40B4-BE49-F238E27FC236}">
                <a16:creationId xmlns:a16="http://schemas.microsoft.com/office/drawing/2014/main" id="{27902185-1A0D-4D47-9905-858A63474F57}"/>
              </a:ext>
            </a:extLst>
          </p:cNvPr>
          <p:cNvSpPr>
            <a:spLocks noGrp="1"/>
          </p:cNvSpPr>
          <p:nvPr>
            <p:ph type="body" sz="quarter" idx="24" hasCustomPrompt="1"/>
          </p:nvPr>
        </p:nvSpPr>
        <p:spPr>
          <a:xfrm>
            <a:off x="1203899" y="4996033"/>
            <a:ext cx="4457828" cy="552822"/>
          </a:xfrm>
          <a:prstGeom prst="rect">
            <a:avLst/>
          </a:prstGeom>
        </p:spPr>
        <p:txBody>
          <a:bodyPr anchor="t"/>
          <a:lstStyle>
            <a:lvl1pPr marL="0" indent="0" algn="l">
              <a:lnSpc>
                <a:spcPct val="150000"/>
              </a:lnSpc>
              <a:buNone/>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此处为正文，字体方正兰亭黑，字号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6" name="文本占位符 3">
            <a:extLst>
              <a:ext uri="{FF2B5EF4-FFF2-40B4-BE49-F238E27FC236}">
                <a16:creationId xmlns:a16="http://schemas.microsoft.com/office/drawing/2014/main" id="{08A71F0D-C7D6-BE47-8198-50E31906B236}"/>
              </a:ext>
            </a:extLst>
          </p:cNvPr>
          <p:cNvSpPr>
            <a:spLocks noGrp="1"/>
          </p:cNvSpPr>
          <p:nvPr>
            <p:ph type="body" sz="quarter" idx="25" hasCustomPrompt="1"/>
          </p:nvPr>
        </p:nvSpPr>
        <p:spPr>
          <a:xfrm>
            <a:off x="725942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5D069813-EA78-AF4A-A20A-719CDCCFAF91}"/>
              </a:ext>
            </a:extLst>
          </p:cNvPr>
          <p:cNvSpPr>
            <a:spLocks noGrp="1"/>
          </p:cNvSpPr>
          <p:nvPr>
            <p:ph type="body" sz="quarter" idx="23" hasCustomPrompt="1"/>
          </p:nvPr>
        </p:nvSpPr>
        <p:spPr>
          <a:xfrm>
            <a:off x="1704679" y="1309146"/>
            <a:ext cx="3496022" cy="722313"/>
          </a:xfrm>
          <a:prstGeom prst="rect">
            <a:avLst/>
          </a:prstGeom>
        </p:spPr>
        <p:txBody>
          <a:bodyPr anchor="ctr"/>
          <a:lstStyle>
            <a:lvl1pPr marL="0" indent="0" algn="ctr">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7" name="图片占位符 6">
            <a:extLst>
              <a:ext uri="{FF2B5EF4-FFF2-40B4-BE49-F238E27FC236}">
                <a16:creationId xmlns:a16="http://schemas.microsoft.com/office/drawing/2014/main" id="{EA919183-ABD6-554D-B30D-85D3F2EA5069}"/>
              </a:ext>
            </a:extLst>
          </p:cNvPr>
          <p:cNvSpPr>
            <a:spLocks noGrp="1"/>
          </p:cNvSpPr>
          <p:nvPr>
            <p:ph type="pic" sz="quarter" idx="11" hasCustomPrompt="1"/>
          </p:nvPr>
        </p:nvSpPr>
        <p:spPr>
          <a:xfrm>
            <a:off x="129349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9" name="图片占位符 6">
            <a:extLst>
              <a:ext uri="{FF2B5EF4-FFF2-40B4-BE49-F238E27FC236}">
                <a16:creationId xmlns:a16="http://schemas.microsoft.com/office/drawing/2014/main" id="{C56B204E-0E36-C043-AC06-E288428809C2}"/>
              </a:ext>
            </a:extLst>
          </p:cNvPr>
          <p:cNvSpPr>
            <a:spLocks noGrp="1"/>
          </p:cNvSpPr>
          <p:nvPr>
            <p:ph type="pic" sz="quarter" idx="12" hasCustomPrompt="1"/>
          </p:nvPr>
        </p:nvSpPr>
        <p:spPr>
          <a:xfrm>
            <a:off x="6848241" y="2008738"/>
            <a:ext cx="4318917" cy="2821048"/>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algn="ctr">
              <a:buFontTx/>
              <a:buNone/>
              <a:defRPr kumimoji="1" lang="zh-CN" altLang="en-US" sz="800">
                <a:solidFill>
                  <a:schemeClr val="bg1"/>
                </a:solidFill>
              </a:defRPr>
            </a:lvl1pPr>
          </a:lstStyle>
          <a:p>
            <a:pPr marL="0" lvl="0" indent="0" algn="ctr">
              <a:buNone/>
            </a:pPr>
            <a:r>
              <a:rPr kumimoji="1" lang="zh-CN" altLang="en-US" dirty="0"/>
              <a:t>点击添加图片</a:t>
            </a:r>
          </a:p>
        </p:txBody>
      </p:sp>
      <p:sp>
        <p:nvSpPr>
          <p:cNvPr id="10" name="文本占位符 3">
            <a:extLst>
              <a:ext uri="{FF2B5EF4-FFF2-40B4-BE49-F238E27FC236}">
                <a16:creationId xmlns:a16="http://schemas.microsoft.com/office/drawing/2014/main" id="{B9C566B9-084D-5F4E-8B74-2E90A6528C96}"/>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Tree>
    <p:extLst>
      <p:ext uri="{BB962C8B-B14F-4D97-AF65-F5344CB8AC3E}">
        <p14:creationId xmlns:p14="http://schemas.microsoft.com/office/powerpoint/2010/main" val="41241374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文-双图3">
    <p:spTree>
      <p:nvGrpSpPr>
        <p:cNvPr id="1" name=""/>
        <p:cNvGrpSpPr/>
        <p:nvPr/>
      </p:nvGrpSpPr>
      <p:grpSpPr>
        <a:xfrm>
          <a:off x="0" y="0"/>
          <a:ext cx="0" cy="0"/>
          <a:chOff x="0" y="0"/>
          <a:chExt cx="0" cy="0"/>
        </a:xfrm>
      </p:grpSpPr>
      <p:sp>
        <p:nvSpPr>
          <p:cNvPr id="13" name="文本占位符 3">
            <a:extLst>
              <a:ext uri="{FF2B5EF4-FFF2-40B4-BE49-F238E27FC236}">
                <a16:creationId xmlns:a16="http://schemas.microsoft.com/office/drawing/2014/main" id="{8FE71797-B6CD-9E40-9AE0-DAA7B5F6F230}"/>
              </a:ext>
            </a:extLst>
          </p:cNvPr>
          <p:cNvSpPr>
            <a:spLocks noGrp="1"/>
          </p:cNvSpPr>
          <p:nvPr>
            <p:ph type="body" sz="quarter" idx="16" hasCustomPrompt="1"/>
          </p:nvPr>
        </p:nvSpPr>
        <p:spPr>
          <a:xfrm>
            <a:off x="5551533" y="1492258"/>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4" name="文本占位符 3">
            <a:extLst>
              <a:ext uri="{FF2B5EF4-FFF2-40B4-BE49-F238E27FC236}">
                <a16:creationId xmlns:a16="http://schemas.microsoft.com/office/drawing/2014/main" id="{B3C7F68D-F3B9-9F41-9552-7C0E4E7FE971}"/>
              </a:ext>
            </a:extLst>
          </p:cNvPr>
          <p:cNvSpPr>
            <a:spLocks noGrp="1"/>
          </p:cNvSpPr>
          <p:nvPr>
            <p:ph type="body" sz="quarter" idx="17" hasCustomPrompt="1"/>
          </p:nvPr>
        </p:nvSpPr>
        <p:spPr>
          <a:xfrm>
            <a:off x="5551533" y="4260936"/>
            <a:ext cx="3608298" cy="368622"/>
          </a:xfrm>
          <a:prstGeom prst="rect">
            <a:avLst/>
          </a:prstGeom>
        </p:spPr>
        <p:txBody>
          <a:bodyPr/>
          <a:lstStyle>
            <a:lvl1pPr marL="0" indent="0">
              <a:buNone/>
              <a:defRPr sz="1600" b="0" i="0">
                <a:solidFill>
                  <a:schemeClr val="tx2"/>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段落标题 </a:t>
            </a:r>
            <a:r>
              <a:rPr kumimoji="1" lang="en-US" altLang="zh-CN" dirty="0"/>
              <a:t>16</a:t>
            </a:r>
            <a:r>
              <a:rPr kumimoji="1" lang="zh-CN" altLang="en-US" dirty="0"/>
              <a:t>磅</a:t>
            </a:r>
          </a:p>
        </p:txBody>
      </p:sp>
      <p:sp>
        <p:nvSpPr>
          <p:cNvPr id="16" name="Picture Placeholder 8">
            <a:extLst>
              <a:ext uri="{FF2B5EF4-FFF2-40B4-BE49-F238E27FC236}">
                <a16:creationId xmlns:a16="http://schemas.microsoft.com/office/drawing/2014/main" id="{150C1778-4829-1E40-80C9-2C9B614955CD}"/>
              </a:ext>
            </a:extLst>
          </p:cNvPr>
          <p:cNvSpPr>
            <a:spLocks noGrp="1"/>
          </p:cNvSpPr>
          <p:nvPr>
            <p:ph type="pic" sz="quarter" idx="18" hasCustomPrompt="1"/>
          </p:nvPr>
        </p:nvSpPr>
        <p:spPr>
          <a:xfrm>
            <a:off x="1394279" y="1243013"/>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sz="800">
                <a:solidFill>
                  <a:schemeClr val="bg1"/>
                </a:solidFill>
              </a:defRPr>
            </a:lvl1pPr>
          </a:lstStyle>
          <a:p>
            <a:pPr marL="317485" lvl="0" indent="-317485" algn="ctr"/>
            <a:r>
              <a:rPr lang="en-US" dirty="0" err="1"/>
              <a:t>点击添加图片</a:t>
            </a:r>
            <a:endParaRPr lang="en-US" dirty="0"/>
          </a:p>
        </p:txBody>
      </p:sp>
      <p:sp>
        <p:nvSpPr>
          <p:cNvPr id="17" name="Picture Placeholder 8">
            <a:extLst>
              <a:ext uri="{FF2B5EF4-FFF2-40B4-BE49-F238E27FC236}">
                <a16:creationId xmlns:a16="http://schemas.microsoft.com/office/drawing/2014/main" id="{AAE1A9C8-F28B-534B-9DF6-D4D33A77994C}"/>
              </a:ext>
            </a:extLst>
          </p:cNvPr>
          <p:cNvSpPr>
            <a:spLocks noGrp="1"/>
          </p:cNvSpPr>
          <p:nvPr>
            <p:ph type="pic" sz="quarter" idx="19" hasCustomPrompt="1"/>
          </p:nvPr>
        </p:nvSpPr>
        <p:spPr>
          <a:xfrm>
            <a:off x="1394279" y="4008438"/>
            <a:ext cx="3419030" cy="2233612"/>
          </a:xfrm>
          <a:prstGeom prst="rect">
            <a:avLst/>
          </a:prstGeom>
          <a:gradFill>
            <a:gsLst>
              <a:gs pos="0">
                <a:schemeClr val="tx1">
                  <a:alpha val="40000"/>
                </a:schemeClr>
              </a:gs>
              <a:gs pos="99000">
                <a:schemeClr val="tx1">
                  <a:alpha val="20000"/>
                </a:schemeClr>
              </a:gs>
            </a:gsLst>
            <a:lin ang="5400000" scaled="1"/>
          </a:gradFill>
          <a:ln w="12700">
            <a:noFill/>
            <a:miter lim="400000"/>
          </a:ln>
        </p:spPr>
        <p:txBody>
          <a:bodyPr wrap="square" lIns="50800" tIns="540000" rIns="50800" bIns="50800" anchor="ctr">
            <a:noAutofit/>
          </a:bodyPr>
          <a:lstStyle>
            <a:lvl1pPr marL="0" indent="0" algn="ctr">
              <a:buFontTx/>
              <a:buNone/>
              <a:defRPr kumimoji="1" lang="en-US" altLang="en-US" sz="800" b="0" i="0" u="none" strike="noStrike" cap="none" spc="0" baseline="0">
                <a:solidFill>
                  <a:schemeClr val="bg1"/>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stStyle>
          <a:p>
            <a:pPr lvl="0" algn="ctr"/>
            <a:r>
              <a:rPr lang="en-US" dirty="0" err="1"/>
              <a:t>点击添加图片</a:t>
            </a:r>
            <a:endParaRPr lang="en-US" dirty="0"/>
          </a:p>
        </p:txBody>
      </p:sp>
      <p:pic>
        <p:nvPicPr>
          <p:cNvPr id="6" name="图片 5">
            <a:extLst>
              <a:ext uri="{FF2B5EF4-FFF2-40B4-BE49-F238E27FC236}">
                <a16:creationId xmlns:a16="http://schemas.microsoft.com/office/drawing/2014/main" id="{4A44B10C-FF92-5540-8342-4DBF15EDF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9942" y="193030"/>
            <a:ext cx="827043" cy="368622"/>
          </a:xfrm>
          <a:prstGeom prst="rect">
            <a:avLst/>
          </a:prstGeom>
        </p:spPr>
      </p:pic>
      <p:sp>
        <p:nvSpPr>
          <p:cNvPr id="2" name="灯片编号占位符 1">
            <a:extLst>
              <a:ext uri="{FF2B5EF4-FFF2-40B4-BE49-F238E27FC236}">
                <a16:creationId xmlns:a16="http://schemas.microsoft.com/office/drawing/2014/main" id="{19351BEC-F07A-C848-B576-8F3799D3B8AC}"/>
              </a:ext>
            </a:extLst>
          </p:cNvPr>
          <p:cNvSpPr>
            <a:spLocks noGrp="1"/>
          </p:cNvSpPr>
          <p:nvPr>
            <p:ph type="sldNum" sz="quarter" idx="10"/>
          </p:nvPr>
        </p:nvSpPr>
        <p:spPr>
          <a:xfrm>
            <a:off x="11684580" y="6540502"/>
            <a:ext cx="232405" cy="225703"/>
          </a:xfrm>
          <a:prstGeom prst="rect">
            <a:avLst/>
          </a:prstGeom>
        </p:spPr>
        <p:txBody>
          <a:bodyPr/>
          <a:lstStyle>
            <a:lvl1pPr>
              <a:defRPr sz="800">
                <a:latin typeface="FZLanTingHei-R-GBK" panose="02000000000000000000" pitchFamily="2" charset="-122"/>
                <a:ea typeface="FZLanTingHei-R-GBK" panose="02000000000000000000" pitchFamily="2" charset="-122"/>
              </a:defRPr>
            </a:lvl1pPr>
          </a:lstStyle>
          <a:p>
            <a:fld id="{86CB4B4D-7CA3-9044-876B-883B54F8677D}" type="slidenum">
              <a:rPr lang="en-US" altLang="zh-CN" smtClean="0"/>
              <a:pPr/>
              <a:t>‹#›</a:t>
            </a:fld>
            <a:endParaRPr lang="zh-CN" altLang="en-US" dirty="0"/>
          </a:p>
        </p:txBody>
      </p:sp>
      <p:sp>
        <p:nvSpPr>
          <p:cNvPr id="12" name="文本占位符 3">
            <a:extLst>
              <a:ext uri="{FF2B5EF4-FFF2-40B4-BE49-F238E27FC236}">
                <a16:creationId xmlns:a16="http://schemas.microsoft.com/office/drawing/2014/main" id="{53A43A4B-3B9E-A94E-AAC6-EB9C3A63AC55}"/>
              </a:ext>
            </a:extLst>
          </p:cNvPr>
          <p:cNvSpPr>
            <a:spLocks noGrp="1"/>
          </p:cNvSpPr>
          <p:nvPr>
            <p:ph type="body" sz="quarter" idx="15" hasCustomPrompt="1"/>
          </p:nvPr>
        </p:nvSpPr>
        <p:spPr>
          <a:xfrm>
            <a:off x="416853" y="325417"/>
            <a:ext cx="6352234" cy="722313"/>
          </a:xfrm>
          <a:prstGeom prst="rect">
            <a:avLst/>
          </a:prstGeom>
        </p:spPr>
        <p:txBody>
          <a:bodyPr/>
          <a:lstStyle>
            <a:lvl1pPr marL="0" indent="0">
              <a:buNone/>
              <a:defRPr sz="3000" b="0" i="0">
                <a:solidFill>
                  <a:schemeClr val="tx1"/>
                </a:solidFill>
                <a:latin typeface="TencentSans W7" panose="020C04030202040F0204" pitchFamily="34" charset="-122"/>
                <a:ea typeface="TencentSans W7" panose="020C04030202040F0204" pitchFamily="34" charset="-122"/>
              </a:defRPr>
            </a:lvl1pPr>
            <a:lvl3pPr marL="634967" indent="0">
              <a:buNone/>
              <a:defRPr/>
            </a:lvl3pPr>
          </a:lstStyle>
          <a:p>
            <a:pPr lvl="0"/>
            <a:r>
              <a:rPr kumimoji="1" lang="zh-CN" altLang="en-US" dirty="0"/>
              <a:t>页面主标题 </a:t>
            </a:r>
            <a:r>
              <a:rPr kumimoji="1" lang="en-US" altLang="zh-CN" dirty="0"/>
              <a:t>30</a:t>
            </a:r>
            <a:r>
              <a:rPr kumimoji="1" lang="zh-CN" altLang="en-US" dirty="0"/>
              <a:t>磅</a:t>
            </a:r>
          </a:p>
        </p:txBody>
      </p:sp>
      <p:sp>
        <p:nvSpPr>
          <p:cNvPr id="18" name="文本占位符 3">
            <a:extLst>
              <a:ext uri="{FF2B5EF4-FFF2-40B4-BE49-F238E27FC236}">
                <a16:creationId xmlns:a16="http://schemas.microsoft.com/office/drawing/2014/main" id="{727F2F35-4BF0-3546-A205-E1EAD92BF096}"/>
              </a:ext>
            </a:extLst>
          </p:cNvPr>
          <p:cNvSpPr>
            <a:spLocks noGrp="1"/>
          </p:cNvSpPr>
          <p:nvPr>
            <p:ph type="body" sz="quarter" idx="20" hasCustomPrompt="1"/>
          </p:nvPr>
        </p:nvSpPr>
        <p:spPr>
          <a:xfrm>
            <a:off x="5551533" y="1877163"/>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
        <p:nvSpPr>
          <p:cNvPr id="19" name="文本占位符 3">
            <a:extLst>
              <a:ext uri="{FF2B5EF4-FFF2-40B4-BE49-F238E27FC236}">
                <a16:creationId xmlns:a16="http://schemas.microsoft.com/office/drawing/2014/main" id="{37BC1D4C-BEC4-DB46-971A-714D1748F48A}"/>
              </a:ext>
            </a:extLst>
          </p:cNvPr>
          <p:cNvSpPr>
            <a:spLocks noGrp="1"/>
          </p:cNvSpPr>
          <p:nvPr>
            <p:ph type="body" sz="quarter" idx="21" hasCustomPrompt="1"/>
          </p:nvPr>
        </p:nvSpPr>
        <p:spPr>
          <a:xfrm>
            <a:off x="5551533" y="4645841"/>
            <a:ext cx="5368729" cy="368622"/>
          </a:xfrm>
          <a:prstGeom prst="rect">
            <a:avLst/>
          </a:prstGeom>
        </p:spPr>
        <p:txBody>
          <a:bodyPr/>
          <a:lstStyle>
            <a:lvl1pPr marL="0" indent="0">
              <a:lnSpc>
                <a:spcPct val="150000"/>
              </a:lnSpc>
              <a:buSzPct val="100000"/>
              <a:buFont typeface="Arial" panose="020B0604020202020204" pitchFamily="34" charset="0"/>
              <a:buChar char="•"/>
              <a:defRPr sz="1000" b="0" i="0">
                <a:solidFill>
                  <a:schemeClr val="tx1"/>
                </a:solidFill>
                <a:latin typeface="FZLanTingHei-R-GBK" panose="02000000000000000000" pitchFamily="2" charset="-122"/>
                <a:ea typeface="FZLanTingHei-R-GBK" panose="02000000000000000000" pitchFamily="2" charset="-122"/>
              </a:defRPr>
            </a:lvl1pPr>
            <a:lvl3pPr marL="634967" indent="0">
              <a:buNone/>
              <a:defRPr/>
            </a:lvl3pPr>
          </a:lstStyle>
          <a:p>
            <a:pPr lvl="0"/>
            <a:r>
              <a:rPr kumimoji="1" lang="zh-CN" altLang="en-US" dirty="0"/>
              <a:t>  此处为正文，字体方兰亭黑，字号</a:t>
            </a:r>
            <a:r>
              <a:rPr kumimoji="1" lang="en-US" altLang="zh-CN" dirty="0"/>
              <a:t>10</a:t>
            </a:r>
            <a:r>
              <a:rPr kumimoji="1" lang="zh-CN" altLang="en-US" dirty="0"/>
              <a:t>磅，字重</a:t>
            </a:r>
            <a:r>
              <a:rPr kumimoji="1" lang="en-US" altLang="zh-CN" dirty="0"/>
              <a:t>Regular</a:t>
            </a:r>
            <a:r>
              <a:rPr kumimoji="1" lang="zh-CN" altLang="en-US" dirty="0"/>
              <a:t>，行距</a:t>
            </a:r>
            <a:r>
              <a:rPr kumimoji="1" lang="en-US" altLang="zh-CN" dirty="0"/>
              <a:t>1.5</a:t>
            </a:r>
            <a:r>
              <a:rPr kumimoji="1" lang="zh-CN" altLang="en-US" dirty="0"/>
              <a:t>倍，色值</a:t>
            </a:r>
            <a:r>
              <a:rPr kumimoji="1" lang="en-US" altLang="zh-CN" dirty="0"/>
              <a:t>#000000</a:t>
            </a:r>
            <a:r>
              <a:rPr kumimoji="1" lang="zh-CN" altLang="en-US" dirty="0"/>
              <a:t>；</a:t>
            </a:r>
          </a:p>
        </p:txBody>
      </p:sp>
    </p:spTree>
    <p:extLst>
      <p:ext uri="{BB962C8B-B14F-4D97-AF65-F5344CB8AC3E}">
        <p14:creationId xmlns:p14="http://schemas.microsoft.com/office/powerpoint/2010/main" val="1929093690"/>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幻灯片编号"/>
          <p:cNvSpPr txBox="1">
            <a:spLocks noGrp="1"/>
          </p:cNvSpPr>
          <p:nvPr>
            <p:ph type="sldNum" sz="quarter" idx="2"/>
          </p:nvPr>
        </p:nvSpPr>
        <p:spPr>
          <a:xfrm>
            <a:off x="5958993" y="6540501"/>
            <a:ext cx="267667"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14569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Lst>
  <p:transition spd="med"/>
  <p:hf hdr="0" dt="0"/>
  <p:txStyles>
    <p:title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p:titleStyle>
    <p:bodyStyle>
      <a:lvl1pPr marL="317485"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1pPr>
      <a:lvl2pPr marL="634968"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2pPr>
      <a:lvl3pPr marL="952453"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3pPr>
      <a:lvl4pPr marL="1269937"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4pPr>
      <a:lvl5pPr marL="1587421"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FZLanTingHei-R-GBK" panose="02000000000000000000" pitchFamily="2" charset="-122"/>
          <a:ea typeface="Microsoft YaHei" panose="020B0503020204020204" pitchFamily="34" charset="-122"/>
          <a:cs typeface="FZLanTingHei-R-GBK" panose="02000000000000000000" pitchFamily="2" charset="-122"/>
          <a:sym typeface="PingFang SC Regular"/>
        </a:defRPr>
      </a:lvl5pPr>
      <a:lvl6pPr marL="1904904"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6pPr>
      <a:lvl7pPr marL="2222390"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7pPr>
      <a:lvl8pPr marL="2539873"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8pPr>
      <a:lvl9pPr marL="2857358" marR="0" indent="-317485" algn="l" defTabSz="228589" latinLnBrk="0">
        <a:lnSpc>
          <a:spcPct val="120000"/>
        </a:lnSpc>
        <a:spcBef>
          <a:spcPts val="0"/>
        </a:spcBef>
        <a:spcAft>
          <a:spcPts val="0"/>
        </a:spcAft>
        <a:buClrTx/>
        <a:buSzPct val="125000"/>
        <a:buFontTx/>
        <a:buChar char="•"/>
        <a:tabLst/>
        <a:defRPr sz="2601" b="0" i="0" u="none" strike="noStrike" cap="none" spc="0" baseline="0">
          <a:solidFill>
            <a:srgbClr val="000000"/>
          </a:solidFill>
          <a:uFillTx/>
          <a:latin typeface="PingFang SC Regular"/>
          <a:ea typeface="PingFang SC Regular"/>
          <a:cs typeface="PingFang SC Regular"/>
          <a:sym typeface="PingFang SC Regular"/>
        </a:defRPr>
      </a:lvl9pPr>
    </p:bodyStyle>
    <p:otherStyle>
      <a:lvl1pPr marL="0" marR="0" indent="0"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29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589"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884"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177"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472"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76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060"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355" algn="ctr" defTabSz="41273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hyperlink" Target="https://jw-1256959630.cos.ap-guangzhou.myqcloud.com/MPS%20Example/movie-1080P-1.4M-23fps.mp4" TargetMode="External"/><Relationship Id="rId3" Type="http://schemas.openxmlformats.org/officeDocument/2006/relationships/video" Target="NULL" TargetMode="External"/><Relationship Id="rId7" Type="http://schemas.openxmlformats.org/officeDocument/2006/relationships/hyperlink" Target="https://jw-1256959630.cos.ap-guangzhou.myqcloud.com/MPS%20Example/movie-1080P-5M-23fps.mp4"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4.xml"/><Relationship Id="rId11" Type="http://schemas.openxmlformats.org/officeDocument/2006/relationships/image" Target="../media/image37.png"/><Relationship Id="rId5" Type="http://schemas.openxmlformats.org/officeDocument/2006/relationships/slideLayout" Target="../slideLayouts/slideLayout78.xml"/><Relationship Id="rId10" Type="http://schemas.openxmlformats.org/officeDocument/2006/relationships/image" Target="../media/image43.png"/><Relationship Id="rId4" Type="http://schemas.microsoft.com/office/2007/relationships/media" Target="../media/media2.mp4"/><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6.xml"/><Relationship Id="rId1" Type="http://schemas.openxmlformats.org/officeDocument/2006/relationships/tags" Target="../tags/tag1.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7.xml"/><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4.jpeg"/><Relationship Id="rId5" Type="http://schemas.openxmlformats.org/officeDocument/2006/relationships/image" Target="../media/image53.gif"/><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3" name="Picture 2">
            <a:extLst>
              <a:ext uri="{FF2B5EF4-FFF2-40B4-BE49-F238E27FC236}">
                <a16:creationId xmlns:a16="http://schemas.microsoft.com/office/drawing/2014/main" id="{05AF09DD-2481-61DE-DAE5-CC79C12D8103}"/>
              </a:ext>
            </a:extLst>
          </p:cNvPr>
          <p:cNvPicPr>
            <a:picLocks noChangeAspect="1"/>
          </p:cNvPicPr>
          <p:nvPr/>
        </p:nvPicPr>
        <p:blipFill>
          <a:blip r:embed="rId3"/>
          <a:stretch>
            <a:fillRect/>
          </a:stretch>
        </p:blipFill>
        <p:spPr>
          <a:xfrm>
            <a:off x="583089" y="484042"/>
            <a:ext cx="11515871" cy="6022800"/>
          </a:xfrm>
          <a:prstGeom prst="rect">
            <a:avLst/>
          </a:prstGeom>
        </p:spPr>
      </p:pic>
      <p:sp>
        <p:nvSpPr>
          <p:cNvPr id="451" name="Google Shape;451;p25"/>
          <p:cNvSpPr/>
          <p:nvPr/>
        </p:nvSpPr>
        <p:spPr>
          <a:xfrm>
            <a:off x="865251" y="1778892"/>
            <a:ext cx="1042106" cy="306467"/>
          </a:xfrm>
          <a:prstGeom prst="wedgeRoundRectCallout">
            <a:avLst>
              <a:gd name="adj1" fmla="val 21939"/>
              <a:gd name="adj2" fmla="val 99372"/>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 2</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  Silicon Valley</a:t>
            </a:r>
            <a:endParaRPr>
              <a:latin typeface="Calibri" panose="020F0502020204030204" pitchFamily="34" charset="0"/>
              <a:cs typeface="Calibri" panose="020F0502020204030204" pitchFamily="34" charset="0"/>
            </a:endParaRPr>
          </a:p>
        </p:txBody>
      </p:sp>
      <p:sp>
        <p:nvSpPr>
          <p:cNvPr id="452" name="Google Shape;452;p25"/>
          <p:cNvSpPr/>
          <p:nvPr/>
        </p:nvSpPr>
        <p:spPr>
          <a:xfrm>
            <a:off x="1334206" y="2546836"/>
            <a:ext cx="684876" cy="306467"/>
          </a:xfrm>
          <a:prstGeom prst="wedgeRoundRectCallout">
            <a:avLst>
              <a:gd name="adj1" fmla="val 79883"/>
              <a:gd name="adj2" fmla="val -26502"/>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a:solidFill>
                  <a:srgbClr val="00C8DC"/>
                </a:solidFill>
                <a:latin typeface="Calibri" panose="020F0502020204030204" pitchFamily="34" charset="0"/>
                <a:ea typeface="Helvetica Neue"/>
                <a:cs typeface="Calibri" panose="020F0502020204030204" pitchFamily="34" charset="0"/>
                <a:sym typeface="Helvetica Neue"/>
              </a:rPr>
              <a:t>1</a:t>
            </a:r>
            <a:r>
              <a:rPr lang="en-US" sz="10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Dallas</a:t>
            </a:r>
            <a:endParaRPr>
              <a:latin typeface="Calibri" panose="020F0502020204030204" pitchFamily="34" charset="0"/>
              <a:cs typeface="Calibri" panose="020F0502020204030204" pitchFamily="34" charset="0"/>
            </a:endParaRPr>
          </a:p>
        </p:txBody>
      </p:sp>
      <p:sp>
        <p:nvSpPr>
          <p:cNvPr id="453" name="Google Shape;453;p25"/>
          <p:cNvSpPr/>
          <p:nvPr/>
        </p:nvSpPr>
        <p:spPr>
          <a:xfrm>
            <a:off x="3156300" y="2311971"/>
            <a:ext cx="770868" cy="306467"/>
          </a:xfrm>
          <a:prstGeom prst="wedgeRoundRectCallout">
            <a:avLst>
              <a:gd name="adj1" fmla="val -14386"/>
              <a:gd name="adj2" fmla="val -91086"/>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2  </a:t>
            </a:r>
            <a:r>
              <a:rPr lang="en-US" sz="1000" dirty="0">
                <a:solidFill>
                  <a:srgbClr val="3F3F3F"/>
                </a:solidFill>
                <a:latin typeface="Calibri" panose="020F0502020204030204" pitchFamily="34" charset="0"/>
                <a:ea typeface="Helvetica Neue"/>
                <a:cs typeface="Calibri" panose="020F0502020204030204" pitchFamily="34" charset="0"/>
                <a:sym typeface="Helvetica Neue Light"/>
              </a:rPr>
              <a:t>Virginia</a:t>
            </a:r>
            <a:endParaRPr dirty="0">
              <a:latin typeface="Calibri" panose="020F0502020204030204" pitchFamily="34" charset="0"/>
              <a:cs typeface="Calibri" panose="020F0502020204030204" pitchFamily="34" charset="0"/>
            </a:endParaRPr>
          </a:p>
        </p:txBody>
      </p:sp>
      <p:sp>
        <p:nvSpPr>
          <p:cNvPr id="454" name="Google Shape;454;p25"/>
          <p:cNvSpPr/>
          <p:nvPr/>
        </p:nvSpPr>
        <p:spPr>
          <a:xfrm>
            <a:off x="3204683" y="1150697"/>
            <a:ext cx="770868" cy="306467"/>
          </a:xfrm>
          <a:prstGeom prst="wedgeRoundRectCallout">
            <a:avLst>
              <a:gd name="adj1" fmla="val -19772"/>
              <a:gd name="adj2" fmla="val 90980"/>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1 </a:t>
            </a:r>
            <a:r>
              <a:rPr lang="en-US" sz="12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Toronto</a:t>
            </a:r>
            <a:endParaRPr dirty="0">
              <a:latin typeface="Calibri" panose="020F0502020204030204" pitchFamily="34" charset="0"/>
              <a:cs typeface="Calibri" panose="020F0502020204030204" pitchFamily="34" charset="0"/>
            </a:endParaRPr>
          </a:p>
        </p:txBody>
      </p:sp>
      <p:sp>
        <p:nvSpPr>
          <p:cNvPr id="455" name="Google Shape;455;p25"/>
          <p:cNvSpPr/>
          <p:nvPr/>
        </p:nvSpPr>
        <p:spPr>
          <a:xfrm>
            <a:off x="3150251" y="4960973"/>
            <a:ext cx="893989" cy="306467"/>
          </a:xfrm>
          <a:prstGeom prst="wedgeRoundRectCallout">
            <a:avLst>
              <a:gd name="adj1" fmla="val 66815"/>
              <a:gd name="adj2" fmla="val -26502"/>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C8DC"/>
                </a:solidFill>
                <a:latin typeface="Calibri" panose="020F0502020204030204" pitchFamily="34" charset="0"/>
                <a:ea typeface="Helvetica Neue"/>
                <a:cs typeface="Calibri" panose="020F0502020204030204" pitchFamily="34" charset="0"/>
                <a:sym typeface="Helvetica Neue"/>
              </a:rPr>
              <a:t> </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1</a:t>
            </a:r>
            <a:r>
              <a:rPr lang="en-US" sz="1200" b="1" i="0" u="none" strike="noStrike" cap="none" dirty="0">
                <a:solidFill>
                  <a:srgbClr val="00C8DC"/>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Sao Paulo</a:t>
            </a:r>
            <a:endParaRPr dirty="0">
              <a:latin typeface="Calibri" panose="020F0502020204030204" pitchFamily="34" charset="0"/>
              <a:cs typeface="Calibri" panose="020F0502020204030204" pitchFamily="34" charset="0"/>
            </a:endParaRPr>
          </a:p>
        </p:txBody>
      </p:sp>
      <p:sp>
        <p:nvSpPr>
          <p:cNvPr id="456" name="Google Shape;456;p25"/>
          <p:cNvSpPr/>
          <p:nvPr/>
        </p:nvSpPr>
        <p:spPr>
          <a:xfrm>
            <a:off x="5491678" y="1024940"/>
            <a:ext cx="905796" cy="306422"/>
          </a:xfrm>
          <a:prstGeom prst="wedgeRoundRectCallout">
            <a:avLst>
              <a:gd name="adj1" fmla="val -19772"/>
              <a:gd name="adj2" fmla="val 90980"/>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C8DC"/>
                </a:solidFill>
                <a:latin typeface="Calibri" panose="020F0502020204030204" pitchFamily="34" charset="0"/>
                <a:ea typeface="Helvetica Neue"/>
                <a:cs typeface="Calibri" panose="020F0502020204030204" pitchFamily="34" charset="0"/>
                <a:sym typeface="Helvetica Neue"/>
              </a:rPr>
              <a:t> 1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Amsterdam</a:t>
            </a:r>
            <a:endParaRPr dirty="0">
              <a:latin typeface="Calibri" panose="020F0502020204030204" pitchFamily="34" charset="0"/>
              <a:cs typeface="Calibri" panose="020F0502020204030204" pitchFamily="34" charset="0"/>
            </a:endParaRPr>
          </a:p>
        </p:txBody>
      </p:sp>
      <p:sp>
        <p:nvSpPr>
          <p:cNvPr id="457" name="Google Shape;457;p25"/>
          <p:cNvSpPr/>
          <p:nvPr/>
        </p:nvSpPr>
        <p:spPr>
          <a:xfrm>
            <a:off x="4601926" y="1406753"/>
            <a:ext cx="734244" cy="306467"/>
          </a:xfrm>
          <a:prstGeom prst="wedgeRoundRectCallout">
            <a:avLst>
              <a:gd name="adj1" fmla="val 63134"/>
              <a:gd name="adj2" fmla="val -15438"/>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C8DC"/>
                </a:solidFill>
                <a:latin typeface="Calibri" panose="020F0502020204030204" pitchFamily="34" charset="0"/>
                <a:ea typeface="Helvetica Neue"/>
                <a:cs typeface="Calibri" panose="020F0502020204030204" pitchFamily="34" charset="0"/>
                <a:sym typeface="Helvetica Neue"/>
              </a:rPr>
              <a:t> 1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London</a:t>
            </a:r>
            <a:endParaRPr dirty="0">
              <a:latin typeface="Calibri" panose="020F0502020204030204" pitchFamily="34" charset="0"/>
              <a:cs typeface="Calibri" panose="020F0502020204030204" pitchFamily="34" charset="0"/>
            </a:endParaRPr>
          </a:p>
        </p:txBody>
      </p:sp>
      <p:sp>
        <p:nvSpPr>
          <p:cNvPr id="458" name="Google Shape;458;p25"/>
          <p:cNvSpPr/>
          <p:nvPr/>
        </p:nvSpPr>
        <p:spPr>
          <a:xfrm>
            <a:off x="5622127" y="1778892"/>
            <a:ext cx="846608" cy="306467"/>
          </a:xfrm>
          <a:prstGeom prst="wedgeRoundRectCallout">
            <a:avLst>
              <a:gd name="adj1" fmla="val -8325"/>
              <a:gd name="adj2" fmla="val -92643"/>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200" b="1" dirty="0">
                <a:solidFill>
                  <a:srgbClr val="006EFF"/>
                </a:solidFill>
                <a:latin typeface="Calibri" panose="020F0502020204030204" pitchFamily="34" charset="0"/>
                <a:ea typeface="Helvetica Neue"/>
                <a:cs typeface="Calibri" panose="020F0502020204030204" pitchFamily="34" charset="0"/>
                <a:sym typeface="Helvetica Neue"/>
              </a:rPr>
              <a:t>2</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Frankfurt</a:t>
            </a:r>
            <a:endParaRPr dirty="0">
              <a:latin typeface="Calibri" panose="020F0502020204030204" pitchFamily="34" charset="0"/>
              <a:cs typeface="Calibri" panose="020F0502020204030204" pitchFamily="34" charset="0"/>
            </a:endParaRPr>
          </a:p>
        </p:txBody>
      </p:sp>
      <p:sp>
        <p:nvSpPr>
          <p:cNvPr id="461" name="Google Shape;461;p25"/>
          <p:cNvSpPr/>
          <p:nvPr/>
        </p:nvSpPr>
        <p:spPr>
          <a:xfrm>
            <a:off x="7551003" y="3138238"/>
            <a:ext cx="750889" cy="306467"/>
          </a:xfrm>
          <a:prstGeom prst="wedgeRoundRectCallout">
            <a:avLst>
              <a:gd name="adj1" fmla="val 59381"/>
              <a:gd name="adj2" fmla="val -3900"/>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000" b="0" i="0" u="none" strike="noStrike" cap="none">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2</a:t>
            </a:r>
            <a:r>
              <a:rPr lang="en-US" sz="10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Mumbai</a:t>
            </a:r>
            <a:endParaRPr>
              <a:latin typeface="Calibri" panose="020F0502020204030204" pitchFamily="34" charset="0"/>
              <a:cs typeface="Calibri" panose="020F0502020204030204" pitchFamily="34" charset="0"/>
            </a:endParaRPr>
          </a:p>
        </p:txBody>
      </p:sp>
      <p:sp>
        <p:nvSpPr>
          <p:cNvPr id="462" name="Google Shape;462;p25"/>
          <p:cNvSpPr/>
          <p:nvPr/>
        </p:nvSpPr>
        <p:spPr>
          <a:xfrm>
            <a:off x="8036121" y="3571368"/>
            <a:ext cx="750888" cy="306467"/>
          </a:xfrm>
          <a:prstGeom prst="wedgeRoundRectCallout">
            <a:avLst>
              <a:gd name="adj1" fmla="val 39160"/>
              <a:gd name="adj2" fmla="val -74069"/>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dirty="0">
                <a:solidFill>
                  <a:srgbClr val="00C8DC"/>
                </a:solidFill>
                <a:latin typeface="Calibri" panose="020F0502020204030204" pitchFamily="34" charset="0"/>
                <a:ea typeface="Helvetica Neue"/>
                <a:cs typeface="Calibri" panose="020F0502020204030204" pitchFamily="34" charset="0"/>
                <a:sym typeface="Helvetica Neue"/>
              </a:rPr>
              <a:t>1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Chennai</a:t>
            </a:r>
            <a:endParaRPr dirty="0">
              <a:latin typeface="Calibri" panose="020F0502020204030204" pitchFamily="34" charset="0"/>
              <a:cs typeface="Calibri" panose="020F0502020204030204" pitchFamily="34" charset="0"/>
            </a:endParaRPr>
          </a:p>
        </p:txBody>
      </p:sp>
      <p:sp>
        <p:nvSpPr>
          <p:cNvPr id="463" name="Google Shape;463;p25"/>
          <p:cNvSpPr/>
          <p:nvPr/>
        </p:nvSpPr>
        <p:spPr>
          <a:xfrm>
            <a:off x="10330811" y="5245573"/>
            <a:ext cx="796665" cy="306467"/>
          </a:xfrm>
          <a:prstGeom prst="wedgeRoundRectCallout">
            <a:avLst>
              <a:gd name="adj1" fmla="val 70221"/>
              <a:gd name="adj2" fmla="val 1824"/>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a:solidFill>
                  <a:srgbClr val="00C8DC"/>
                </a:solidFill>
                <a:latin typeface="Calibri" panose="020F0502020204030204" pitchFamily="34" charset="0"/>
                <a:ea typeface="Helvetica Neue"/>
                <a:cs typeface="Calibri" panose="020F0502020204030204" pitchFamily="34" charset="0"/>
                <a:sym typeface="Helvetica Neue"/>
              </a:rPr>
              <a:t>1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Sydney</a:t>
            </a:r>
            <a:endParaRPr>
              <a:latin typeface="Calibri" panose="020F0502020204030204" pitchFamily="34" charset="0"/>
              <a:cs typeface="Calibri" panose="020F0502020204030204" pitchFamily="34" charset="0"/>
            </a:endParaRPr>
          </a:p>
        </p:txBody>
      </p:sp>
      <p:sp>
        <p:nvSpPr>
          <p:cNvPr id="464" name="Google Shape;464;p25"/>
          <p:cNvSpPr/>
          <p:nvPr/>
        </p:nvSpPr>
        <p:spPr>
          <a:xfrm>
            <a:off x="9493742" y="4446125"/>
            <a:ext cx="897905" cy="306467"/>
          </a:xfrm>
          <a:prstGeom prst="wedgeRoundRectCallout">
            <a:avLst>
              <a:gd name="adj1" fmla="val -12463"/>
              <a:gd name="adj2" fmla="val -86868"/>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2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Jakarta</a:t>
            </a:r>
            <a:endParaRPr dirty="0">
              <a:latin typeface="Calibri" panose="020F0502020204030204" pitchFamily="34" charset="0"/>
              <a:cs typeface="Calibri" panose="020F0502020204030204" pitchFamily="34" charset="0"/>
            </a:endParaRPr>
          </a:p>
        </p:txBody>
      </p:sp>
      <p:sp>
        <p:nvSpPr>
          <p:cNvPr id="465" name="Google Shape;465;p25"/>
          <p:cNvSpPr/>
          <p:nvPr/>
        </p:nvSpPr>
        <p:spPr>
          <a:xfrm>
            <a:off x="9966600" y="3823174"/>
            <a:ext cx="897905" cy="306467"/>
          </a:xfrm>
          <a:prstGeom prst="wedgeRoundRectCallout">
            <a:avLst>
              <a:gd name="adj1" fmla="val -67833"/>
              <a:gd name="adj2" fmla="val 19135"/>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rPr>
              <a:t> 4</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Singapore</a:t>
            </a:r>
            <a:endParaRPr dirty="0">
              <a:latin typeface="Calibri" panose="020F0502020204030204" pitchFamily="34" charset="0"/>
              <a:cs typeface="Calibri" panose="020F0502020204030204" pitchFamily="34" charset="0"/>
            </a:endParaRPr>
          </a:p>
        </p:txBody>
      </p:sp>
      <p:sp>
        <p:nvSpPr>
          <p:cNvPr id="466" name="Google Shape;466;p25"/>
          <p:cNvSpPr/>
          <p:nvPr/>
        </p:nvSpPr>
        <p:spPr>
          <a:xfrm>
            <a:off x="8819250" y="3713041"/>
            <a:ext cx="836707" cy="306467"/>
          </a:xfrm>
          <a:prstGeom prst="wedgeRoundRectCallout">
            <a:avLst>
              <a:gd name="adj1" fmla="val 32037"/>
              <a:gd name="adj2" fmla="val -90672"/>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 </a:t>
            </a:r>
            <a:r>
              <a:rPr lang="en-US" sz="1200" b="1">
                <a:solidFill>
                  <a:srgbClr val="006EFF"/>
                </a:solidFill>
                <a:latin typeface="Calibri" panose="020F0502020204030204" pitchFamily="34" charset="0"/>
                <a:ea typeface="Helvetica Neue"/>
                <a:cs typeface="Calibri" panose="020F0502020204030204" pitchFamily="34" charset="0"/>
                <a:sym typeface="Helvetica Neue"/>
              </a:rPr>
              <a:t>2</a:t>
            </a:r>
            <a:r>
              <a:rPr lang="en-US" sz="12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Bangkok</a:t>
            </a:r>
            <a:endParaRPr>
              <a:latin typeface="Calibri" panose="020F0502020204030204" pitchFamily="34" charset="0"/>
              <a:cs typeface="Calibri" panose="020F0502020204030204" pitchFamily="34" charset="0"/>
            </a:endParaRPr>
          </a:p>
        </p:txBody>
      </p:sp>
      <p:sp>
        <p:nvSpPr>
          <p:cNvPr id="467" name="Google Shape;467;p25"/>
          <p:cNvSpPr/>
          <p:nvPr/>
        </p:nvSpPr>
        <p:spPr>
          <a:xfrm>
            <a:off x="9702044" y="3360587"/>
            <a:ext cx="945977" cy="306467"/>
          </a:xfrm>
          <a:prstGeom prst="wedgeRoundRectCallout">
            <a:avLst>
              <a:gd name="adj1" fmla="val -24053"/>
              <a:gd name="adj2" fmla="val -91492"/>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a:solidFill>
                  <a:srgbClr val="006EFF"/>
                </a:solidFill>
                <a:latin typeface="Calibri" panose="020F0502020204030204" pitchFamily="34" charset="0"/>
                <a:ea typeface="Helvetica Neue"/>
                <a:cs typeface="Calibri" panose="020F0502020204030204" pitchFamily="34" charset="0"/>
                <a:sym typeface="Helvetica Neue"/>
              </a:rPr>
              <a:t>3</a:t>
            </a:r>
            <a:r>
              <a:rPr lang="en-US" sz="12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Hong Kong</a:t>
            </a:r>
            <a:endParaRPr>
              <a:latin typeface="Calibri" panose="020F0502020204030204" pitchFamily="34" charset="0"/>
              <a:cs typeface="Calibri" panose="020F0502020204030204" pitchFamily="34" charset="0"/>
            </a:endParaRPr>
          </a:p>
        </p:txBody>
      </p:sp>
      <p:sp>
        <p:nvSpPr>
          <p:cNvPr id="468" name="Google Shape;468;p25"/>
          <p:cNvSpPr/>
          <p:nvPr/>
        </p:nvSpPr>
        <p:spPr>
          <a:xfrm>
            <a:off x="10089763" y="3048133"/>
            <a:ext cx="897905" cy="306467"/>
          </a:xfrm>
          <a:prstGeom prst="wedgeRoundRectCallout">
            <a:avLst>
              <a:gd name="adj1" fmla="val -57358"/>
              <a:gd name="adj2" fmla="val -20478"/>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3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Shenzhen</a:t>
            </a:r>
            <a:endParaRPr dirty="0">
              <a:latin typeface="Calibri" panose="020F0502020204030204" pitchFamily="34" charset="0"/>
              <a:cs typeface="Calibri" panose="020F0502020204030204" pitchFamily="34" charset="0"/>
            </a:endParaRPr>
          </a:p>
        </p:txBody>
      </p:sp>
      <p:sp>
        <p:nvSpPr>
          <p:cNvPr id="469" name="Google Shape;469;p25"/>
          <p:cNvSpPr/>
          <p:nvPr/>
        </p:nvSpPr>
        <p:spPr>
          <a:xfrm>
            <a:off x="10420227" y="2714847"/>
            <a:ext cx="897905" cy="306467"/>
          </a:xfrm>
          <a:prstGeom prst="wedgeRoundRectCallout">
            <a:avLst>
              <a:gd name="adj1" fmla="val -65220"/>
              <a:gd name="adj2" fmla="val -7978"/>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dirty="0">
                <a:solidFill>
                  <a:srgbClr val="006EFF"/>
                </a:solidFill>
                <a:latin typeface="Calibri" panose="020F0502020204030204" pitchFamily="34" charset="0"/>
                <a:ea typeface="Helvetica Neue Light"/>
                <a:cs typeface="Calibri" panose="020F0502020204030204" pitchFamily="34" charset="0"/>
                <a:sym typeface="Helvetica Neue"/>
              </a:rPr>
              <a:t>11</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Shanghai</a:t>
            </a:r>
            <a:endParaRPr dirty="0">
              <a:latin typeface="Calibri" panose="020F0502020204030204" pitchFamily="34" charset="0"/>
              <a:cs typeface="Calibri" panose="020F0502020204030204" pitchFamily="34" charset="0"/>
            </a:endParaRPr>
          </a:p>
        </p:txBody>
      </p:sp>
      <p:sp>
        <p:nvSpPr>
          <p:cNvPr id="470" name="Google Shape;470;p25"/>
          <p:cNvSpPr/>
          <p:nvPr/>
        </p:nvSpPr>
        <p:spPr>
          <a:xfrm>
            <a:off x="10851846" y="2348095"/>
            <a:ext cx="634123" cy="306467"/>
          </a:xfrm>
          <a:prstGeom prst="wedgeRoundRectCallout">
            <a:avLst>
              <a:gd name="adj1" fmla="val -69188"/>
              <a:gd name="adj2" fmla="val 16241"/>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 </a:t>
            </a:r>
            <a:r>
              <a:rPr lang="en-US" sz="1200" b="1">
                <a:solidFill>
                  <a:srgbClr val="006EFF"/>
                </a:solidFill>
                <a:latin typeface="Calibri" panose="020F0502020204030204" pitchFamily="34" charset="0"/>
                <a:ea typeface="Helvetica Neue"/>
                <a:cs typeface="Calibri" panose="020F0502020204030204" pitchFamily="34" charset="0"/>
                <a:sym typeface="Helvetica Neue"/>
              </a:rPr>
              <a:t>2</a:t>
            </a:r>
            <a:r>
              <a:rPr lang="en-US" sz="1000" b="1" i="0" u="none" strike="noStrike" cap="none">
                <a:solidFill>
                  <a:srgbClr val="00C8DC"/>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Tokyo</a:t>
            </a:r>
            <a:endParaRPr>
              <a:latin typeface="Calibri" panose="020F0502020204030204" pitchFamily="34" charset="0"/>
              <a:cs typeface="Calibri" panose="020F0502020204030204" pitchFamily="34" charset="0"/>
            </a:endParaRPr>
          </a:p>
        </p:txBody>
      </p:sp>
      <p:sp>
        <p:nvSpPr>
          <p:cNvPr id="471" name="Google Shape;471;p25"/>
          <p:cNvSpPr/>
          <p:nvPr/>
        </p:nvSpPr>
        <p:spPr>
          <a:xfrm>
            <a:off x="10277708" y="2099390"/>
            <a:ext cx="634123" cy="306467"/>
          </a:xfrm>
          <a:prstGeom prst="wedgeRoundRectCallout">
            <a:avLst>
              <a:gd name="adj1" fmla="val -29296"/>
              <a:gd name="adj2" fmla="val 88154"/>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a:solidFill>
                  <a:srgbClr val="006EFF"/>
                </a:solidFill>
                <a:latin typeface="Calibri" panose="020F0502020204030204" pitchFamily="34" charset="0"/>
                <a:ea typeface="Helvetica Neue"/>
                <a:cs typeface="Calibri" panose="020F0502020204030204" pitchFamily="34" charset="0"/>
                <a:sym typeface="Helvetica Neue"/>
              </a:rPr>
              <a:t>2  </a:t>
            </a:r>
            <a:r>
              <a:rPr lang="en-US" sz="1000" b="0" i="0" u="none" strike="noStrike" cap="none">
                <a:solidFill>
                  <a:srgbClr val="3F3F3F"/>
                </a:solidFill>
                <a:latin typeface="Calibri" panose="020F0502020204030204" pitchFamily="34" charset="0"/>
                <a:ea typeface="Helvetica Neue Light"/>
                <a:cs typeface="Calibri" panose="020F0502020204030204" pitchFamily="34" charset="0"/>
                <a:sym typeface="Helvetica Neue Light"/>
              </a:rPr>
              <a:t>Seoul</a:t>
            </a:r>
            <a:endParaRPr>
              <a:latin typeface="Calibri" panose="020F0502020204030204" pitchFamily="34" charset="0"/>
              <a:cs typeface="Calibri" panose="020F0502020204030204" pitchFamily="34" charset="0"/>
            </a:endParaRPr>
          </a:p>
        </p:txBody>
      </p:sp>
      <p:sp>
        <p:nvSpPr>
          <p:cNvPr id="472" name="Google Shape;472;p25"/>
          <p:cNvSpPr/>
          <p:nvPr/>
        </p:nvSpPr>
        <p:spPr>
          <a:xfrm>
            <a:off x="9474693" y="1818405"/>
            <a:ext cx="839060" cy="306467"/>
          </a:xfrm>
          <a:prstGeom prst="wedgeRoundRectCallout">
            <a:avLst>
              <a:gd name="adj1" fmla="val 28720"/>
              <a:gd name="adj2" fmla="val 153532"/>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a:rPr>
              <a:t>12</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Beijing</a:t>
            </a:r>
            <a:endParaRPr dirty="0">
              <a:latin typeface="Calibri" panose="020F0502020204030204" pitchFamily="34" charset="0"/>
              <a:cs typeface="Calibri" panose="020F0502020204030204" pitchFamily="34" charset="0"/>
            </a:endParaRPr>
          </a:p>
        </p:txBody>
      </p:sp>
      <p:sp>
        <p:nvSpPr>
          <p:cNvPr id="473" name="Google Shape;473;p25"/>
          <p:cNvSpPr/>
          <p:nvPr/>
        </p:nvSpPr>
        <p:spPr>
          <a:xfrm>
            <a:off x="8727985" y="2984843"/>
            <a:ext cx="991526" cy="306467"/>
          </a:xfrm>
          <a:prstGeom prst="wedgeRoundRectCallout">
            <a:avLst>
              <a:gd name="adj1" fmla="val 63341"/>
              <a:gd name="adj2" fmla="val -12770"/>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200" b="1" dirty="0">
                <a:solidFill>
                  <a:srgbClr val="006EFF"/>
                </a:solidFill>
                <a:latin typeface="Calibri" panose="020F0502020204030204" pitchFamily="34" charset="0"/>
                <a:ea typeface="Helvetica Neue"/>
                <a:cs typeface="Calibri" panose="020F0502020204030204" pitchFamily="34" charset="0"/>
                <a:sym typeface="Helvetica Neue"/>
              </a:rPr>
              <a:t>7</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Guangzhou</a:t>
            </a:r>
            <a:endParaRPr dirty="0">
              <a:latin typeface="Calibri" panose="020F0502020204030204" pitchFamily="34" charset="0"/>
              <a:cs typeface="Calibri" panose="020F0502020204030204" pitchFamily="34" charset="0"/>
            </a:endParaRPr>
          </a:p>
        </p:txBody>
      </p:sp>
      <p:sp>
        <p:nvSpPr>
          <p:cNvPr id="474" name="Google Shape;474;p25"/>
          <p:cNvSpPr/>
          <p:nvPr/>
        </p:nvSpPr>
        <p:spPr>
          <a:xfrm>
            <a:off x="8354888" y="2165922"/>
            <a:ext cx="846608" cy="306467"/>
          </a:xfrm>
          <a:prstGeom prst="wedgeRoundRectCallout">
            <a:avLst>
              <a:gd name="adj1" fmla="val 62102"/>
              <a:gd name="adj2" fmla="val 102608"/>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rPr>
              <a:t> </a:t>
            </a: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2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Chengdu</a:t>
            </a:r>
            <a:endParaRPr dirty="0">
              <a:latin typeface="Calibri" panose="020F0502020204030204" pitchFamily="34" charset="0"/>
              <a:cs typeface="Calibri" panose="020F0502020204030204" pitchFamily="34" charset="0"/>
            </a:endParaRPr>
          </a:p>
        </p:txBody>
      </p:sp>
      <p:sp>
        <p:nvSpPr>
          <p:cNvPr id="475" name="Google Shape;475;p25"/>
          <p:cNvSpPr/>
          <p:nvPr/>
        </p:nvSpPr>
        <p:spPr>
          <a:xfrm>
            <a:off x="8094897" y="2586533"/>
            <a:ext cx="991527" cy="306467"/>
          </a:xfrm>
          <a:prstGeom prst="wedgeRoundRectCallout">
            <a:avLst>
              <a:gd name="adj1" fmla="val 78974"/>
              <a:gd name="adj2" fmla="val 31518"/>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2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Chongqing</a:t>
            </a:r>
            <a:endParaRPr dirty="0">
              <a:latin typeface="Calibri" panose="020F0502020204030204" pitchFamily="34" charset="0"/>
              <a:cs typeface="Calibri" panose="020F0502020204030204" pitchFamily="34" charset="0"/>
            </a:endParaRPr>
          </a:p>
        </p:txBody>
      </p:sp>
      <p:sp>
        <p:nvSpPr>
          <p:cNvPr id="476" name="Google Shape;476;p25"/>
          <p:cNvSpPr/>
          <p:nvPr/>
        </p:nvSpPr>
        <p:spPr>
          <a:xfrm>
            <a:off x="9279549" y="2179734"/>
            <a:ext cx="722238" cy="306467"/>
          </a:xfrm>
          <a:prstGeom prst="wedgeRoundRectCallout">
            <a:avLst>
              <a:gd name="adj1" fmla="val 52543"/>
              <a:gd name="adj2" fmla="val 101569"/>
              <a:gd name="adj3" fmla="val 16667"/>
            </a:avLst>
          </a:prstGeom>
          <a:solidFill>
            <a:schemeClr val="lt1"/>
          </a:solidFill>
          <a:ln>
            <a:noFill/>
          </a:ln>
          <a:effectLst>
            <a:outerShdw blurRad="103956" dist="38100" dir="5400000" algn="t" rotWithShape="0">
              <a:srgbClr val="000000">
                <a:alpha val="14901"/>
              </a:srgbClr>
            </a:outerShdw>
          </a:effectLst>
        </p:spPr>
        <p:txBody>
          <a:bodyPr spcFirstLastPara="1" wrap="square" lIns="0" tIns="45700" rIns="0" bIns="45700" anchor="ctr"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 3  </a:t>
            </a:r>
            <a:r>
              <a:rPr lang="en-US" sz="1000" b="0" i="0" u="none" strike="noStrike" cap="none" dirty="0">
                <a:solidFill>
                  <a:srgbClr val="3F3F3F"/>
                </a:solidFill>
                <a:latin typeface="Calibri" panose="020F0502020204030204" pitchFamily="34" charset="0"/>
                <a:ea typeface="Helvetica Neue Light"/>
                <a:cs typeface="Calibri" panose="020F0502020204030204" pitchFamily="34" charset="0"/>
                <a:sym typeface="Helvetica Neue Light"/>
              </a:rPr>
              <a:t>Nanjing</a:t>
            </a:r>
            <a:endParaRPr dirty="0">
              <a:latin typeface="Calibri" panose="020F0502020204030204" pitchFamily="34" charset="0"/>
              <a:cs typeface="Calibri" panose="020F0502020204030204" pitchFamily="34" charset="0"/>
            </a:endParaRPr>
          </a:p>
        </p:txBody>
      </p:sp>
      <p:sp>
        <p:nvSpPr>
          <p:cNvPr id="477" name="Google Shape;477;p25"/>
          <p:cNvSpPr txBox="1"/>
          <p:nvPr/>
        </p:nvSpPr>
        <p:spPr>
          <a:xfrm>
            <a:off x="499656" y="4070958"/>
            <a:ext cx="2367900" cy="96945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Clr>
                <a:srgbClr val="000000"/>
              </a:buClr>
              <a:buSzPts val="2400"/>
              <a:buFont typeface="Helvetica Neue"/>
              <a:buNone/>
            </a:pPr>
            <a:r>
              <a:rPr lang="en-US" sz="50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26</a:t>
            </a:r>
            <a:endParaRPr sz="14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endParaRPr>
          </a:p>
        </p:txBody>
      </p:sp>
      <p:grpSp>
        <p:nvGrpSpPr>
          <p:cNvPr id="8" name="组合 7">
            <a:extLst>
              <a:ext uri="{FF2B5EF4-FFF2-40B4-BE49-F238E27FC236}">
                <a16:creationId xmlns:a16="http://schemas.microsoft.com/office/drawing/2014/main" id="{2E901C52-C154-446E-862E-2AB3ED7F6819}"/>
              </a:ext>
            </a:extLst>
          </p:cNvPr>
          <p:cNvGrpSpPr/>
          <p:nvPr/>
        </p:nvGrpSpPr>
        <p:grpSpPr>
          <a:xfrm>
            <a:off x="5108087" y="5852160"/>
            <a:ext cx="1975825" cy="599878"/>
            <a:chOff x="3249846" y="5852160"/>
            <a:chExt cx="1975825" cy="599878"/>
          </a:xfrm>
        </p:grpSpPr>
        <p:sp>
          <p:nvSpPr>
            <p:cNvPr id="478" name="Google Shape;478;p25"/>
            <p:cNvSpPr/>
            <p:nvPr/>
          </p:nvSpPr>
          <p:spPr>
            <a:xfrm>
              <a:off x="3249846" y="5852160"/>
              <a:ext cx="1975825" cy="599878"/>
            </a:xfrm>
            <a:prstGeom prst="roundRect">
              <a:avLst>
                <a:gd name="adj" fmla="val 14108"/>
              </a:avLst>
            </a:prstGeom>
            <a:solidFill>
              <a:srgbClr val="006EFF">
                <a:alpha val="49803"/>
              </a:srgbClr>
            </a:solidFill>
            <a:ln>
              <a:noFill/>
            </a:ln>
          </p:spPr>
          <p:txBody>
            <a:bodyPr spcFirstLastPara="1" wrap="square" lIns="640075" tIns="45700" rIns="91425" bIns="45700" anchor="ctr" anchorCtr="0">
              <a:noAutofit/>
            </a:bodyPr>
            <a:lstStyle/>
            <a:p>
              <a:pPr marL="0" marR="0" lvl="0" indent="0" algn="l" rtl="0">
                <a:lnSpc>
                  <a:spcPct val="100000"/>
                </a:lnSpc>
                <a:spcBef>
                  <a:spcPts val="0"/>
                </a:spcBef>
                <a:spcAft>
                  <a:spcPts val="0"/>
                </a:spcAft>
                <a:buNone/>
              </a:pPr>
              <a:r>
                <a:rPr lang="en-US" sz="1500" i="0" u="none" strike="noStrike" cap="none" dirty="0">
                  <a:solidFill>
                    <a:schemeClr val="lt1"/>
                  </a:solidFill>
                  <a:latin typeface="Calibri" panose="020F0502020204030204" pitchFamily="34" charset="0"/>
                  <a:ea typeface="Helvetica Neue"/>
                  <a:cs typeface="Calibri" panose="020F0502020204030204" pitchFamily="34" charset="0"/>
                  <a:sym typeface="Helvetica Neue"/>
                </a:rPr>
                <a:t>Online</a:t>
              </a:r>
              <a:endParaRPr sz="1500" dirty="0">
                <a:latin typeface="Calibri" panose="020F0502020204030204" pitchFamily="34" charset="0"/>
                <a:cs typeface="Calibri" panose="020F0502020204030204" pitchFamily="34" charset="0"/>
              </a:endParaRPr>
            </a:p>
          </p:txBody>
        </p:sp>
        <p:sp>
          <p:nvSpPr>
            <p:cNvPr id="479" name="Google Shape;479;p25"/>
            <p:cNvSpPr/>
            <p:nvPr/>
          </p:nvSpPr>
          <p:spPr>
            <a:xfrm>
              <a:off x="3299346" y="5902657"/>
              <a:ext cx="510901" cy="499865"/>
            </a:xfrm>
            <a:prstGeom prst="roundRect">
              <a:avLst>
                <a:gd name="adj" fmla="val 11378"/>
              </a:avLst>
            </a:prstGeom>
            <a:solidFill>
              <a:srgbClr val="006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dirty="0">
                  <a:solidFill>
                    <a:schemeClr val="lt1"/>
                  </a:solidFill>
                  <a:latin typeface="Calibri" panose="020F0502020204030204" pitchFamily="34" charset="0"/>
                  <a:ea typeface="Helvetica Neue"/>
                  <a:cs typeface="Calibri" panose="020F0502020204030204" pitchFamily="34" charset="0"/>
                  <a:sym typeface="Helvetica Neue"/>
                </a:rPr>
                <a:t>65</a:t>
              </a:r>
              <a:endParaRPr dirty="0">
                <a:latin typeface="Calibri" panose="020F0502020204030204" pitchFamily="34" charset="0"/>
                <a:cs typeface="Calibri" panose="020F0502020204030204" pitchFamily="34" charset="0"/>
              </a:endParaRPr>
            </a:p>
          </p:txBody>
        </p:sp>
      </p:grpSp>
      <p:grpSp>
        <p:nvGrpSpPr>
          <p:cNvPr id="10" name="组合 9">
            <a:extLst>
              <a:ext uri="{FF2B5EF4-FFF2-40B4-BE49-F238E27FC236}">
                <a16:creationId xmlns:a16="http://schemas.microsoft.com/office/drawing/2014/main" id="{80482E53-F24B-429A-A2F9-531280BF8861}"/>
              </a:ext>
            </a:extLst>
          </p:cNvPr>
          <p:cNvGrpSpPr/>
          <p:nvPr/>
        </p:nvGrpSpPr>
        <p:grpSpPr>
          <a:xfrm>
            <a:off x="7164952" y="5852160"/>
            <a:ext cx="1975825" cy="599878"/>
            <a:chOff x="5306711" y="5852160"/>
            <a:chExt cx="1975825" cy="599878"/>
          </a:xfrm>
        </p:grpSpPr>
        <p:sp>
          <p:nvSpPr>
            <p:cNvPr id="480" name="Google Shape;480;p25"/>
            <p:cNvSpPr/>
            <p:nvPr/>
          </p:nvSpPr>
          <p:spPr>
            <a:xfrm>
              <a:off x="5306711" y="5852160"/>
              <a:ext cx="1975825" cy="599878"/>
            </a:xfrm>
            <a:prstGeom prst="roundRect">
              <a:avLst>
                <a:gd name="adj" fmla="val 14108"/>
              </a:avLst>
            </a:prstGeom>
            <a:solidFill>
              <a:srgbClr val="00C8DC">
                <a:alpha val="60000"/>
              </a:srgbClr>
            </a:solidFill>
            <a:ln>
              <a:noFill/>
            </a:ln>
          </p:spPr>
          <p:txBody>
            <a:bodyPr spcFirstLastPara="1" wrap="square" lIns="640075" tIns="45700" rIns="91425" bIns="45700" anchor="ctr" anchorCtr="0">
              <a:noAutofit/>
            </a:bodyPr>
            <a:lstStyle/>
            <a:p>
              <a:pPr marL="0" marR="0" lvl="0" indent="0" algn="l" rtl="0">
                <a:lnSpc>
                  <a:spcPct val="100000"/>
                </a:lnSpc>
                <a:spcBef>
                  <a:spcPts val="0"/>
                </a:spcBef>
                <a:spcAft>
                  <a:spcPts val="0"/>
                </a:spcAft>
                <a:buNone/>
              </a:pPr>
              <a:r>
                <a:rPr lang="en-US" sz="1500" i="0" u="none" strike="noStrike" cap="none">
                  <a:solidFill>
                    <a:schemeClr val="lt1"/>
                  </a:solidFill>
                  <a:latin typeface="Calibri" panose="020F0502020204030204" pitchFamily="34" charset="0"/>
                  <a:ea typeface="Helvetica Neue"/>
                  <a:cs typeface="Calibri" panose="020F0502020204030204" pitchFamily="34" charset="0"/>
                  <a:sym typeface="Helvetica Neue"/>
                </a:rPr>
                <a:t>Partnerships</a:t>
              </a:r>
              <a:endParaRPr sz="1500">
                <a:latin typeface="Calibri" panose="020F0502020204030204" pitchFamily="34" charset="0"/>
                <a:cs typeface="Calibri" panose="020F0502020204030204" pitchFamily="34" charset="0"/>
              </a:endParaRPr>
            </a:p>
          </p:txBody>
        </p:sp>
        <p:sp>
          <p:nvSpPr>
            <p:cNvPr id="481" name="Google Shape;481;p25"/>
            <p:cNvSpPr/>
            <p:nvPr/>
          </p:nvSpPr>
          <p:spPr>
            <a:xfrm>
              <a:off x="5356211" y="5902657"/>
              <a:ext cx="510901" cy="499865"/>
            </a:xfrm>
            <a:prstGeom prst="roundRect">
              <a:avLst>
                <a:gd name="adj" fmla="val 11378"/>
              </a:avLst>
            </a:prstGeom>
            <a:solidFill>
              <a:srgbClr val="00C1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dirty="0">
                  <a:solidFill>
                    <a:schemeClr val="bg1"/>
                  </a:solidFill>
                  <a:latin typeface="Calibri" panose="020F0502020204030204" pitchFamily="34" charset="0"/>
                  <a:ea typeface="Helvetica Neue"/>
                  <a:cs typeface="Calibri" panose="020F0502020204030204" pitchFamily="34" charset="0"/>
                  <a:sym typeface="Helvetica Neue"/>
                </a:rPr>
                <a:t>5</a:t>
              </a:r>
              <a:endParaRPr dirty="0">
                <a:solidFill>
                  <a:schemeClr val="bg1"/>
                </a:solidFill>
                <a:latin typeface="Calibri" panose="020F0502020204030204" pitchFamily="34" charset="0"/>
                <a:cs typeface="Calibri" panose="020F0502020204030204" pitchFamily="34" charset="0"/>
              </a:endParaRPr>
            </a:p>
          </p:txBody>
        </p:sp>
      </p:grpSp>
      <p:sp>
        <p:nvSpPr>
          <p:cNvPr id="38" name="object 4">
            <a:extLst>
              <a:ext uri="{FF2B5EF4-FFF2-40B4-BE49-F238E27FC236}">
                <a16:creationId xmlns:a16="http://schemas.microsoft.com/office/drawing/2014/main" id="{95EFF3E1-76B5-4234-912C-628B6535F70C}"/>
              </a:ext>
            </a:extLst>
          </p:cNvPr>
          <p:cNvSpPr txBox="1">
            <a:spLocks/>
          </p:cNvSpPr>
          <p:nvPr/>
        </p:nvSpPr>
        <p:spPr>
          <a:xfrm>
            <a:off x="488854" y="417941"/>
            <a:ext cx="4418967"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spcBef>
                <a:spcPts val="0"/>
              </a:spcBef>
            </a:pPr>
            <a:r>
              <a:rPr lang="en-US" sz="3000" dirty="0">
                <a:solidFill>
                  <a:srgbClr val="006EFF"/>
                </a:solidFill>
                <a:latin typeface="Calibri" panose="020F0502020204030204" pitchFamily="34" charset="0"/>
                <a:ea typeface="TTTGB Medium" panose="020C06030202040F0204" pitchFamily="34" charset="-122"/>
                <a:cs typeface="Calibri" panose="020F0502020204030204" pitchFamily="34" charset="0"/>
              </a:rPr>
              <a:t>Global Cloud Infrastructure</a:t>
            </a:r>
          </a:p>
        </p:txBody>
      </p:sp>
      <p:sp>
        <p:nvSpPr>
          <p:cNvPr id="5" name="矩形 4">
            <a:extLst>
              <a:ext uri="{FF2B5EF4-FFF2-40B4-BE49-F238E27FC236}">
                <a16:creationId xmlns:a16="http://schemas.microsoft.com/office/drawing/2014/main" id="{C8AE7043-5E68-486D-85B8-E9F9A9357AC9}"/>
              </a:ext>
            </a:extLst>
          </p:cNvPr>
          <p:cNvSpPr/>
          <p:nvPr/>
        </p:nvSpPr>
        <p:spPr>
          <a:xfrm>
            <a:off x="501315" y="4817573"/>
            <a:ext cx="951992" cy="369332"/>
          </a:xfrm>
          <a:prstGeom prst="rect">
            <a:avLst/>
          </a:prstGeom>
        </p:spPr>
        <p:txBody>
          <a:bodyPr wrap="none">
            <a:spAutoFit/>
          </a:bodyPr>
          <a:lstStyle/>
          <a:p>
            <a:r>
              <a:rPr lang="en-US" altLang="zh-CN" dirty="0">
                <a:solidFill>
                  <a:srgbClr val="3F3F3F"/>
                </a:solidFill>
                <a:latin typeface="Calibri" panose="020F0502020204030204" pitchFamily="34" charset="0"/>
                <a:ea typeface="Helvetica Neue Light"/>
                <a:cs typeface="Calibri" panose="020F0502020204030204" pitchFamily="34" charset="0"/>
                <a:sym typeface="Helvetica Neue Light"/>
              </a:rPr>
              <a:t>Regions</a:t>
            </a:r>
            <a:endParaRPr lang="zh-CN" altLang="en-US" dirty="0">
              <a:latin typeface="Calibri" panose="020F0502020204030204" pitchFamily="34" charset="0"/>
              <a:cs typeface="Calibri" panose="020F0502020204030204" pitchFamily="34" charset="0"/>
            </a:endParaRPr>
          </a:p>
        </p:txBody>
      </p:sp>
      <p:sp>
        <p:nvSpPr>
          <p:cNvPr id="6" name="矩形 5">
            <a:extLst>
              <a:ext uri="{FF2B5EF4-FFF2-40B4-BE49-F238E27FC236}">
                <a16:creationId xmlns:a16="http://schemas.microsoft.com/office/drawing/2014/main" id="{CD4A8561-4808-49B1-A13F-4D7BD282C049}"/>
              </a:ext>
            </a:extLst>
          </p:cNvPr>
          <p:cNvSpPr/>
          <p:nvPr/>
        </p:nvSpPr>
        <p:spPr>
          <a:xfrm>
            <a:off x="499656" y="5209106"/>
            <a:ext cx="835485" cy="861774"/>
          </a:xfrm>
          <a:prstGeom prst="rect">
            <a:avLst/>
          </a:prstGeom>
        </p:spPr>
        <p:txBody>
          <a:bodyPr wrap="none">
            <a:spAutoFit/>
          </a:bodyPr>
          <a:lstStyle/>
          <a:p>
            <a:r>
              <a:rPr lang="en-HK" altLang="zh-CN" sz="5000" b="1" dirty="0">
                <a:solidFill>
                  <a:srgbClr val="006EFF"/>
                </a:solidFill>
                <a:latin typeface="Calibri" panose="020F0502020204030204" pitchFamily="34" charset="0"/>
                <a:cs typeface="Calibri" panose="020F0502020204030204" pitchFamily="34" charset="0"/>
                <a:sym typeface="Helvetica Neue"/>
              </a:rPr>
              <a:t>70</a:t>
            </a:r>
            <a:endParaRPr lang="zh-CN" altLang="en-US" sz="5000" dirty="0">
              <a:solidFill>
                <a:srgbClr val="006EFF"/>
              </a:solidFill>
              <a:latin typeface="Calibri" panose="020F0502020204030204" pitchFamily="34" charset="0"/>
              <a:cs typeface="Calibri" panose="020F0502020204030204" pitchFamily="34" charset="0"/>
            </a:endParaRPr>
          </a:p>
        </p:txBody>
      </p:sp>
      <p:sp>
        <p:nvSpPr>
          <p:cNvPr id="7" name="矩形 6">
            <a:extLst>
              <a:ext uri="{FF2B5EF4-FFF2-40B4-BE49-F238E27FC236}">
                <a16:creationId xmlns:a16="http://schemas.microsoft.com/office/drawing/2014/main" id="{4029AF54-D140-4AED-867D-B32A314DE8F0}"/>
              </a:ext>
            </a:extLst>
          </p:cNvPr>
          <p:cNvSpPr/>
          <p:nvPr/>
        </p:nvSpPr>
        <p:spPr>
          <a:xfrm>
            <a:off x="512267" y="5931395"/>
            <a:ext cx="1852880" cy="369332"/>
          </a:xfrm>
          <a:prstGeom prst="rect">
            <a:avLst/>
          </a:prstGeom>
        </p:spPr>
        <p:txBody>
          <a:bodyPr wrap="none">
            <a:spAutoFit/>
          </a:bodyPr>
          <a:lstStyle/>
          <a:p>
            <a:r>
              <a:rPr lang="en-US" altLang="zh-CN" dirty="0">
                <a:solidFill>
                  <a:srgbClr val="3F3F3F"/>
                </a:solidFill>
                <a:latin typeface="Calibri" panose="020F0502020204030204" pitchFamily="34" charset="0"/>
                <a:ea typeface="Helvetica Neue Light"/>
                <a:cs typeface="Calibri" panose="020F0502020204030204" pitchFamily="34" charset="0"/>
                <a:sym typeface="Helvetica Neue Light"/>
              </a:rPr>
              <a:t>Availability zones</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32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3" y="325438"/>
            <a:ext cx="7632793" cy="507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US" altLang="zh-CN" sz="3001" dirty="0">
                <a:solidFill>
                  <a:sysClr val="windowText" lastClr="000000"/>
                </a:solidFill>
                <a:latin typeface="腾讯体 W7"/>
                <a:ea typeface="腾讯体 W7"/>
              </a:rPr>
              <a:t>VOD Smart Cold Storage</a:t>
            </a:r>
            <a:endParaRPr lang="zh-CN" altLang="en-US" sz="3001" kern="0" dirty="0">
              <a:solidFill>
                <a:sysClr val="windowText" lastClr="000000"/>
              </a:solidFill>
              <a:latin typeface="腾讯体 W7"/>
              <a:ea typeface="腾讯体 W7"/>
            </a:endParaRPr>
          </a:p>
        </p:txBody>
      </p:sp>
      <p:sp>
        <p:nvSpPr>
          <p:cNvPr id="3" name="矩形 2">
            <a:extLst>
              <a:ext uri="{FF2B5EF4-FFF2-40B4-BE49-F238E27FC236}">
                <a16:creationId xmlns:a16="http://schemas.microsoft.com/office/drawing/2014/main" id="{2823EF78-47A0-D243-BB32-385891067898}"/>
              </a:ext>
            </a:extLst>
          </p:cNvPr>
          <p:cNvSpPr/>
          <p:nvPr/>
        </p:nvSpPr>
        <p:spPr>
          <a:xfrm>
            <a:off x="749802" y="3809375"/>
            <a:ext cx="5080674" cy="157992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latin typeface="+mn-ea"/>
            </a:endParaRPr>
          </a:p>
        </p:txBody>
      </p:sp>
      <p:sp>
        <p:nvSpPr>
          <p:cNvPr id="4" name="矩形 3">
            <a:extLst>
              <a:ext uri="{FF2B5EF4-FFF2-40B4-BE49-F238E27FC236}">
                <a16:creationId xmlns:a16="http://schemas.microsoft.com/office/drawing/2014/main" id="{49F23019-5F74-A347-892C-4DAAD92FAFE3}"/>
              </a:ext>
            </a:extLst>
          </p:cNvPr>
          <p:cNvSpPr/>
          <p:nvPr/>
        </p:nvSpPr>
        <p:spPr>
          <a:xfrm>
            <a:off x="749802" y="1919782"/>
            <a:ext cx="5060566" cy="176692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latin typeface="+mn-ea"/>
            </a:endParaRPr>
          </a:p>
        </p:txBody>
      </p:sp>
      <p:sp>
        <p:nvSpPr>
          <p:cNvPr id="6" name="文本框 5">
            <a:extLst>
              <a:ext uri="{FF2B5EF4-FFF2-40B4-BE49-F238E27FC236}">
                <a16:creationId xmlns:a16="http://schemas.microsoft.com/office/drawing/2014/main" id="{30C9E272-CC3A-B54B-8A61-AC92D8528BE1}"/>
              </a:ext>
            </a:extLst>
          </p:cNvPr>
          <p:cNvSpPr txBox="1"/>
          <p:nvPr/>
        </p:nvSpPr>
        <p:spPr>
          <a:xfrm>
            <a:off x="872850" y="3808319"/>
            <a:ext cx="4795712" cy="1383712"/>
          </a:xfrm>
          <a:prstGeom prst="rect">
            <a:avLst/>
          </a:prstGeom>
          <a:noFill/>
        </p:spPr>
        <p:txBody>
          <a:bodyPr wrap="square" rtlCol="0">
            <a:spAutoFit/>
          </a:bodyPr>
          <a:lstStyle/>
          <a:p>
            <a:r>
              <a:rPr lang="en-US" altLang="zh-CN" sz="2000" b="1" dirty="0">
                <a:solidFill>
                  <a:srgbClr val="00B050"/>
                </a:solidFill>
                <a:latin typeface="+mn-ea"/>
              </a:rPr>
              <a:t>Flexible: </a:t>
            </a:r>
            <a:r>
              <a:rPr lang="en-US" altLang="zh-CN" dirty="0">
                <a:latin typeface="+mn-ea"/>
              </a:rPr>
              <a:t>Customized strategies</a:t>
            </a:r>
          </a:p>
          <a:p>
            <a:pPr marL="285750" indent="-285750">
              <a:buFont typeface="Arial" panose="020B0604020202020204" pitchFamily="34" charset="0"/>
              <a:buChar char="•"/>
            </a:pPr>
            <a:r>
              <a:rPr lang="en-US" altLang="zh-CN" sz="1598" dirty="0">
                <a:latin typeface="+mn-ea"/>
              </a:rPr>
              <a:t>By time: set to archive after 1 year;</a:t>
            </a:r>
          </a:p>
          <a:p>
            <a:pPr marL="285750" indent="-285750">
              <a:buFont typeface="Arial" panose="020B0604020202020204" pitchFamily="34" charset="0"/>
              <a:buChar char="•"/>
            </a:pPr>
            <a:r>
              <a:rPr lang="en-US" altLang="zh-CN" sz="1598" dirty="0">
                <a:latin typeface="+mn-ea"/>
              </a:rPr>
              <a:t>By source: set record files to deep archive;</a:t>
            </a:r>
          </a:p>
          <a:p>
            <a:pPr marL="285750" indent="-285750">
              <a:buFont typeface="Arial" panose="020B0604020202020204" pitchFamily="34" charset="0"/>
              <a:buChar char="•"/>
            </a:pPr>
            <a:r>
              <a:rPr lang="en-US" altLang="zh-CN" sz="1598" dirty="0">
                <a:latin typeface="+mn-ea"/>
              </a:rPr>
              <a:t>By type: set non-member files to infrequent access</a:t>
            </a:r>
          </a:p>
        </p:txBody>
      </p:sp>
      <p:sp>
        <p:nvSpPr>
          <p:cNvPr id="7" name="文本框 6">
            <a:extLst>
              <a:ext uri="{FF2B5EF4-FFF2-40B4-BE49-F238E27FC236}">
                <a16:creationId xmlns:a16="http://schemas.microsoft.com/office/drawing/2014/main" id="{D324CA6B-B94A-7640-849E-00F006D5C4CF}"/>
              </a:ext>
            </a:extLst>
          </p:cNvPr>
          <p:cNvSpPr txBox="1"/>
          <p:nvPr/>
        </p:nvSpPr>
        <p:spPr>
          <a:xfrm>
            <a:off x="1427093" y="5872079"/>
            <a:ext cx="9337815" cy="1076064"/>
          </a:xfrm>
          <a:prstGeom prst="rect">
            <a:avLst/>
          </a:prstGeom>
          <a:noFill/>
        </p:spPr>
        <p:txBody>
          <a:bodyPr wrap="square" rtlCol="0">
            <a:spAutoFit/>
          </a:bodyPr>
          <a:lstStyle/>
          <a:p>
            <a:r>
              <a:rPr lang="en-US" altLang="zh-CN" sz="2131" dirty="0">
                <a:latin typeface="+mn-ea"/>
              </a:rPr>
              <a:t>VOD provides </a:t>
            </a:r>
            <a:r>
              <a:rPr lang="en-US" altLang="zh-CN" sz="2131" dirty="0">
                <a:solidFill>
                  <a:srgbClr val="FF0000"/>
                </a:solidFill>
                <a:latin typeface="+mn-ea"/>
              </a:rPr>
              <a:t>unique</a:t>
            </a:r>
            <a:r>
              <a:rPr lang="en-US" altLang="zh-CN" sz="2131" dirty="0">
                <a:latin typeface="+mn-ea"/>
              </a:rPr>
              <a:t> Smart Cold Storage in industry, saving </a:t>
            </a:r>
            <a:r>
              <a:rPr lang="en-US" altLang="zh-CN" sz="2131" dirty="0">
                <a:solidFill>
                  <a:srgbClr val="FF0000"/>
                </a:solidFill>
                <a:latin typeface="+mn-ea"/>
              </a:rPr>
              <a:t>millions of </a:t>
            </a:r>
            <a:r>
              <a:rPr lang="en-US" altLang="zh-CN" sz="2131" dirty="0">
                <a:latin typeface="+mn-ea"/>
              </a:rPr>
              <a:t>storage cost for customers.</a:t>
            </a:r>
          </a:p>
          <a:p>
            <a:endParaRPr lang="en-US" altLang="zh-CN" sz="2131" dirty="0">
              <a:solidFill>
                <a:srgbClr val="FF0000"/>
              </a:solidFill>
              <a:latin typeface="+mn-ea"/>
            </a:endParaRPr>
          </a:p>
        </p:txBody>
      </p:sp>
      <p:sp>
        <p:nvSpPr>
          <p:cNvPr id="30" name="文本框 29">
            <a:extLst>
              <a:ext uri="{FF2B5EF4-FFF2-40B4-BE49-F238E27FC236}">
                <a16:creationId xmlns:a16="http://schemas.microsoft.com/office/drawing/2014/main" id="{5FA01B31-C392-1642-A207-8131595223BA}"/>
              </a:ext>
            </a:extLst>
          </p:cNvPr>
          <p:cNvSpPr txBox="1"/>
          <p:nvPr/>
        </p:nvSpPr>
        <p:spPr>
          <a:xfrm>
            <a:off x="872850" y="2015992"/>
            <a:ext cx="4835278" cy="1383712"/>
          </a:xfrm>
          <a:prstGeom prst="rect">
            <a:avLst/>
          </a:prstGeom>
          <a:noFill/>
        </p:spPr>
        <p:txBody>
          <a:bodyPr wrap="square" rtlCol="0">
            <a:spAutoFit/>
          </a:bodyPr>
          <a:lstStyle/>
          <a:p>
            <a:r>
              <a:rPr lang="en-US" altLang="zh-CN" sz="2000" b="1" dirty="0">
                <a:solidFill>
                  <a:srgbClr val="00B050"/>
                </a:solidFill>
                <a:latin typeface="+mn-ea"/>
              </a:rPr>
              <a:t>Smart: </a:t>
            </a:r>
            <a:r>
              <a:rPr lang="en-US" altLang="zh-CN" dirty="0">
                <a:latin typeface="+mn-ea"/>
              </a:rPr>
              <a:t>change storage class automatically</a:t>
            </a:r>
            <a:endParaRPr lang="en-US" altLang="zh-CN" sz="1600" dirty="0">
              <a:latin typeface="+mn-ea"/>
            </a:endParaRPr>
          </a:p>
          <a:p>
            <a:pPr marL="228371" indent="-228371">
              <a:buFont typeface="Arial" panose="020B0604020202020204" pitchFamily="34" charset="0"/>
              <a:buChar char="•"/>
            </a:pPr>
            <a:r>
              <a:rPr lang="en-US" altLang="zh-CN" sz="1598" dirty="0">
                <a:latin typeface="+mn-ea"/>
              </a:rPr>
              <a:t>Set to infrequent access if viewed less than 10 times a day</a:t>
            </a:r>
          </a:p>
          <a:p>
            <a:pPr marL="228371" indent="-228371">
              <a:buFont typeface="Arial" panose="020B0604020202020204" pitchFamily="34" charset="0"/>
              <a:buChar char="•"/>
            </a:pPr>
            <a:r>
              <a:rPr lang="en-US" altLang="zh-CN" sz="1598" dirty="0">
                <a:latin typeface="+mn-ea"/>
              </a:rPr>
              <a:t>Set to archive if the file has not been viewed for 90 days</a:t>
            </a:r>
          </a:p>
        </p:txBody>
      </p:sp>
      <p:sp>
        <p:nvSpPr>
          <p:cNvPr id="2" name="一个圆顶角并剪去另一个顶角的矩形 1">
            <a:extLst>
              <a:ext uri="{FF2B5EF4-FFF2-40B4-BE49-F238E27FC236}">
                <a16:creationId xmlns:a16="http://schemas.microsoft.com/office/drawing/2014/main" id="{8AC66F2F-9999-93CA-2E15-CA9BFEFEEB44}"/>
              </a:ext>
            </a:extLst>
          </p:cNvPr>
          <p:cNvSpPr/>
          <p:nvPr/>
        </p:nvSpPr>
        <p:spPr>
          <a:xfrm>
            <a:off x="7203648" y="4780437"/>
            <a:ext cx="3370558" cy="723314"/>
          </a:xfrm>
          <a:prstGeom prst="snipRoundRect">
            <a:avLst>
              <a:gd name="adj1" fmla="val 9689"/>
              <a:gd name="adj2" fmla="val 76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930">
              <a:latin typeface="+mn-ea"/>
            </a:endParaRPr>
          </a:p>
        </p:txBody>
      </p:sp>
      <p:grpSp>
        <p:nvGrpSpPr>
          <p:cNvPr id="5" name="组合 4">
            <a:extLst>
              <a:ext uri="{FF2B5EF4-FFF2-40B4-BE49-F238E27FC236}">
                <a16:creationId xmlns:a16="http://schemas.microsoft.com/office/drawing/2014/main" id="{A3BAFB6C-88D2-1472-1526-B795A0EE1B4C}"/>
              </a:ext>
            </a:extLst>
          </p:cNvPr>
          <p:cNvGrpSpPr/>
          <p:nvPr/>
        </p:nvGrpSpPr>
        <p:grpSpPr>
          <a:xfrm>
            <a:off x="7060475" y="3290085"/>
            <a:ext cx="4302153" cy="1690635"/>
            <a:chOff x="3377141" y="6451317"/>
            <a:chExt cx="5125430" cy="1928780"/>
          </a:xfrm>
        </p:grpSpPr>
        <p:pic>
          <p:nvPicPr>
            <p:cNvPr id="31" name="图片 30">
              <a:extLst>
                <a:ext uri="{FF2B5EF4-FFF2-40B4-BE49-F238E27FC236}">
                  <a16:creationId xmlns:a16="http://schemas.microsoft.com/office/drawing/2014/main" id="{BD9423CD-05BF-E4C9-E1AF-E50166A94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045" y="6604707"/>
              <a:ext cx="473526" cy="473526"/>
            </a:xfrm>
            <a:prstGeom prst="rect">
              <a:avLst/>
            </a:prstGeom>
          </p:spPr>
        </p:pic>
        <p:pic>
          <p:nvPicPr>
            <p:cNvPr id="32" name="图片 31">
              <a:extLst>
                <a:ext uri="{FF2B5EF4-FFF2-40B4-BE49-F238E27FC236}">
                  <a16:creationId xmlns:a16="http://schemas.microsoft.com/office/drawing/2014/main" id="{FEF08DDC-FF15-7745-C180-CBE8FCB2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045" y="7280524"/>
              <a:ext cx="473526" cy="473526"/>
            </a:xfrm>
            <a:prstGeom prst="rect">
              <a:avLst/>
            </a:prstGeom>
          </p:spPr>
        </p:pic>
        <p:pic>
          <p:nvPicPr>
            <p:cNvPr id="33" name="图片 32">
              <a:extLst>
                <a:ext uri="{FF2B5EF4-FFF2-40B4-BE49-F238E27FC236}">
                  <a16:creationId xmlns:a16="http://schemas.microsoft.com/office/drawing/2014/main" id="{E4DCE6CA-0E3B-3DC0-3977-21A4734D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045" y="7906571"/>
              <a:ext cx="473526" cy="473526"/>
            </a:xfrm>
            <a:prstGeom prst="rect">
              <a:avLst/>
            </a:prstGeom>
          </p:spPr>
        </p:pic>
        <p:sp>
          <p:nvSpPr>
            <p:cNvPr id="34" name="圆角矩形 33">
              <a:extLst>
                <a:ext uri="{FF2B5EF4-FFF2-40B4-BE49-F238E27FC236}">
                  <a16:creationId xmlns:a16="http://schemas.microsoft.com/office/drawing/2014/main" id="{F8A362B5-2588-8D09-E6B4-AC182652B16B}"/>
                </a:ext>
              </a:extLst>
            </p:cNvPr>
            <p:cNvSpPr/>
            <p:nvPr/>
          </p:nvSpPr>
          <p:spPr bwMode="auto">
            <a:xfrm>
              <a:off x="5722899" y="7048076"/>
              <a:ext cx="1015124" cy="938422"/>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0904" tIns="30452" rIns="60904" bIns="30452" numCol="1" rtlCol="0" anchor="ctr" anchorCtr="0" compatLnSpc="1">
              <a:prstTxWarp prst="textNoShape">
                <a:avLst/>
              </a:prstTxWarp>
            </a:bodyPr>
            <a:lstStyle/>
            <a:p>
              <a:pPr algn="ctr" eaLnBrk="1" hangingPunct="1"/>
              <a:r>
                <a:rPr lang="en-US" altLang="zh-CN" sz="1598" dirty="0">
                  <a:latin typeface="+mn-ea"/>
                </a:rPr>
                <a:t>CDN</a:t>
              </a:r>
            </a:p>
          </p:txBody>
        </p:sp>
        <p:sp>
          <p:nvSpPr>
            <p:cNvPr id="35" name="圆角矩形 34">
              <a:extLst>
                <a:ext uri="{FF2B5EF4-FFF2-40B4-BE49-F238E27FC236}">
                  <a16:creationId xmlns:a16="http://schemas.microsoft.com/office/drawing/2014/main" id="{B3D5589F-B55E-120E-719E-7CFD34FFAFD4}"/>
                </a:ext>
              </a:extLst>
            </p:cNvPr>
            <p:cNvSpPr/>
            <p:nvPr/>
          </p:nvSpPr>
          <p:spPr bwMode="auto">
            <a:xfrm>
              <a:off x="3377141" y="7047734"/>
              <a:ext cx="1141329" cy="938422"/>
            </a:xfrm>
            <a:prstGeom prst="roundRect">
              <a:avLst/>
            </a:prstGeom>
            <a:solidFill>
              <a:srgbClr val="FAE38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0904" tIns="30452" rIns="60904" bIns="30452" numCol="1" rtlCol="0" anchor="ctr" anchorCtr="0" compatLnSpc="1">
              <a:prstTxWarp prst="textNoShape">
                <a:avLst/>
              </a:prstTxWarp>
            </a:bodyPr>
            <a:lstStyle/>
            <a:p>
              <a:pPr algn="ctr" eaLnBrk="1" hangingPunct="1"/>
              <a:r>
                <a:rPr lang="en-US" altLang="zh-CN" sz="1598" dirty="0">
                  <a:latin typeface="+mn-ea"/>
                </a:rPr>
                <a:t>Object</a:t>
              </a:r>
              <a:r>
                <a:rPr lang="zh-CN" altLang="en-US" sz="1598" dirty="0">
                  <a:latin typeface="+mn-ea"/>
                </a:rPr>
                <a:t> </a:t>
              </a:r>
              <a:r>
                <a:rPr lang="en-US" altLang="zh-CN" sz="1598" dirty="0">
                  <a:latin typeface="+mn-ea"/>
                </a:rPr>
                <a:t>Storage</a:t>
              </a:r>
            </a:p>
          </p:txBody>
        </p:sp>
        <p:cxnSp>
          <p:nvCxnSpPr>
            <p:cNvPr id="36" name="直线箭头连接符 35">
              <a:extLst>
                <a:ext uri="{FF2B5EF4-FFF2-40B4-BE49-F238E27FC236}">
                  <a16:creationId xmlns:a16="http://schemas.microsoft.com/office/drawing/2014/main" id="{E472D349-21F7-8AAA-8DE1-633144B32C3D}"/>
                </a:ext>
              </a:extLst>
            </p:cNvPr>
            <p:cNvCxnSpPr>
              <a:cxnSpLocks/>
              <a:stCxn id="31" idx="1"/>
            </p:cNvCxnSpPr>
            <p:nvPr/>
          </p:nvCxnSpPr>
          <p:spPr bwMode="auto">
            <a:xfrm flipH="1">
              <a:off x="6738023" y="6841470"/>
              <a:ext cx="1291022" cy="456962"/>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直线箭头连接符 36">
              <a:extLst>
                <a:ext uri="{FF2B5EF4-FFF2-40B4-BE49-F238E27FC236}">
                  <a16:creationId xmlns:a16="http://schemas.microsoft.com/office/drawing/2014/main" id="{915BC876-3592-E8BB-85FD-8E5C630C3C70}"/>
                </a:ext>
              </a:extLst>
            </p:cNvPr>
            <p:cNvCxnSpPr>
              <a:cxnSpLocks/>
              <a:stCxn id="32" idx="1"/>
              <a:endCxn id="34" idx="3"/>
            </p:cNvCxnSpPr>
            <p:nvPr/>
          </p:nvCxnSpPr>
          <p:spPr bwMode="auto">
            <a:xfrm flipH="1">
              <a:off x="6738023" y="7517287"/>
              <a:ext cx="1291022" cy="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直线箭头连接符 37">
              <a:extLst>
                <a:ext uri="{FF2B5EF4-FFF2-40B4-BE49-F238E27FC236}">
                  <a16:creationId xmlns:a16="http://schemas.microsoft.com/office/drawing/2014/main" id="{961F8FB5-78C7-0698-AF0C-FCC19F94ECC4}"/>
                </a:ext>
              </a:extLst>
            </p:cNvPr>
            <p:cNvCxnSpPr>
              <a:cxnSpLocks/>
              <a:stCxn id="33" idx="1"/>
            </p:cNvCxnSpPr>
            <p:nvPr/>
          </p:nvCxnSpPr>
          <p:spPr bwMode="auto">
            <a:xfrm flipH="1" flipV="1">
              <a:off x="6738023" y="7754050"/>
              <a:ext cx="1291022" cy="389284"/>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直线箭头连接符 38">
              <a:extLst>
                <a:ext uri="{FF2B5EF4-FFF2-40B4-BE49-F238E27FC236}">
                  <a16:creationId xmlns:a16="http://schemas.microsoft.com/office/drawing/2014/main" id="{11B33FB9-1785-CBAC-3D86-64D952DC4E54}"/>
                </a:ext>
              </a:extLst>
            </p:cNvPr>
            <p:cNvCxnSpPr>
              <a:cxnSpLocks/>
              <a:stCxn id="34" idx="1"/>
              <a:endCxn id="35" idx="3"/>
            </p:cNvCxnSpPr>
            <p:nvPr/>
          </p:nvCxnSpPr>
          <p:spPr bwMode="auto">
            <a:xfrm flipH="1" flipV="1">
              <a:off x="4518470" y="7516945"/>
              <a:ext cx="1204428" cy="342"/>
            </a:xfrm>
            <a:prstGeom prst="straightConnector1">
              <a:avLst/>
            </a:prstGeom>
            <a:solidFill>
              <a:schemeClr val="accent1"/>
            </a:solidFill>
            <a:ln w="19050" cap="flat" cmpd="sng" algn="ctr">
              <a:solidFill>
                <a:schemeClr val="tx1"/>
              </a:solidFill>
              <a:prstDash val="dash"/>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 name="文本框 39">
              <a:extLst>
                <a:ext uri="{FF2B5EF4-FFF2-40B4-BE49-F238E27FC236}">
                  <a16:creationId xmlns:a16="http://schemas.microsoft.com/office/drawing/2014/main" id="{C69FBF0A-0A71-FA62-B0A4-43C40E9BE3D0}"/>
                </a:ext>
              </a:extLst>
            </p:cNvPr>
            <p:cNvSpPr txBox="1"/>
            <p:nvPr/>
          </p:nvSpPr>
          <p:spPr>
            <a:xfrm>
              <a:off x="5561053" y="6542293"/>
              <a:ext cx="1382858" cy="573074"/>
            </a:xfrm>
            <a:prstGeom prst="rect">
              <a:avLst/>
            </a:prstGeom>
            <a:noFill/>
          </p:spPr>
          <p:txBody>
            <a:bodyPr wrap="square" rtlCol="0">
              <a:spAutoFit/>
            </a:bodyPr>
            <a:lstStyle/>
            <a:p>
              <a:pPr algn="ctr"/>
              <a:r>
                <a:rPr lang="en-US" altLang="zh-CN" sz="1332" dirty="0">
                  <a:latin typeface="+mn-ea"/>
                </a:rPr>
                <a:t>Popular Cache Files</a:t>
              </a:r>
            </a:p>
          </p:txBody>
        </p:sp>
        <p:sp>
          <p:nvSpPr>
            <p:cNvPr id="41" name="文本框 40">
              <a:extLst>
                <a:ext uri="{FF2B5EF4-FFF2-40B4-BE49-F238E27FC236}">
                  <a16:creationId xmlns:a16="http://schemas.microsoft.com/office/drawing/2014/main" id="{A3C05A38-EB8B-D95E-D2A4-8EC55E55EDDB}"/>
                </a:ext>
              </a:extLst>
            </p:cNvPr>
            <p:cNvSpPr txBox="1"/>
            <p:nvPr/>
          </p:nvSpPr>
          <p:spPr>
            <a:xfrm>
              <a:off x="3509576" y="6451317"/>
              <a:ext cx="975328" cy="339207"/>
            </a:xfrm>
            <a:prstGeom prst="rect">
              <a:avLst/>
            </a:prstGeom>
            <a:noFill/>
          </p:spPr>
          <p:txBody>
            <a:bodyPr wrap="square" rtlCol="0">
              <a:spAutoFit/>
            </a:bodyPr>
            <a:lstStyle/>
            <a:p>
              <a:pPr algn="ctr"/>
              <a:endParaRPr lang="en-US" altLang="zh-CN" sz="1332" dirty="0">
                <a:latin typeface="+mn-ea"/>
              </a:endParaRPr>
            </a:p>
          </p:txBody>
        </p:sp>
      </p:grpSp>
      <p:sp>
        <p:nvSpPr>
          <p:cNvPr id="42" name="文本框 41">
            <a:extLst>
              <a:ext uri="{FF2B5EF4-FFF2-40B4-BE49-F238E27FC236}">
                <a16:creationId xmlns:a16="http://schemas.microsoft.com/office/drawing/2014/main" id="{27A4D016-2000-3ECE-1036-125A412D6792}"/>
              </a:ext>
            </a:extLst>
          </p:cNvPr>
          <p:cNvSpPr txBox="1"/>
          <p:nvPr/>
        </p:nvSpPr>
        <p:spPr>
          <a:xfrm>
            <a:off x="7324410" y="4830566"/>
            <a:ext cx="3249796" cy="707310"/>
          </a:xfrm>
          <a:prstGeom prst="rect">
            <a:avLst/>
          </a:prstGeom>
          <a:noFill/>
        </p:spPr>
        <p:txBody>
          <a:bodyPr wrap="square" rtlCol="0">
            <a:spAutoFit/>
          </a:bodyPr>
          <a:lstStyle/>
          <a:p>
            <a:r>
              <a:rPr lang="en-US" altLang="zh-CN" sz="1332" dirty="0">
                <a:latin typeface="+mn-ea"/>
              </a:rPr>
              <a:t>Because of CDN caches, the origin traffic of popular files is less than the origin traffic of unpopular ones.</a:t>
            </a:r>
          </a:p>
        </p:txBody>
      </p:sp>
      <p:grpSp>
        <p:nvGrpSpPr>
          <p:cNvPr id="43" name="组合 42">
            <a:extLst>
              <a:ext uri="{FF2B5EF4-FFF2-40B4-BE49-F238E27FC236}">
                <a16:creationId xmlns:a16="http://schemas.microsoft.com/office/drawing/2014/main" id="{0A7E6765-3BCD-B723-BF4A-CB8443080B40}"/>
              </a:ext>
            </a:extLst>
          </p:cNvPr>
          <p:cNvGrpSpPr/>
          <p:nvPr/>
        </p:nvGrpSpPr>
        <p:grpSpPr>
          <a:xfrm>
            <a:off x="6444932" y="1620167"/>
            <a:ext cx="5478844" cy="1392101"/>
            <a:chOff x="9708811" y="4194365"/>
            <a:chExt cx="8704951" cy="2165312"/>
          </a:xfrm>
        </p:grpSpPr>
        <p:sp>
          <p:nvSpPr>
            <p:cNvPr id="44" name="右箭头 43">
              <a:extLst>
                <a:ext uri="{FF2B5EF4-FFF2-40B4-BE49-F238E27FC236}">
                  <a16:creationId xmlns:a16="http://schemas.microsoft.com/office/drawing/2014/main" id="{A677BA27-F6ED-7CB5-8BA7-899E9C0BAAD2}"/>
                </a:ext>
              </a:extLst>
            </p:cNvPr>
            <p:cNvSpPr/>
            <p:nvPr/>
          </p:nvSpPr>
          <p:spPr>
            <a:xfrm>
              <a:off x="10768191" y="4194365"/>
              <a:ext cx="6300157" cy="663018"/>
            </a:xfrm>
            <a:prstGeom prst="rightArrow">
              <a:avLst/>
            </a:prstGeom>
            <a:gradFill flip="none" rotWithShape="1">
              <a:gsLst>
                <a:gs pos="0">
                  <a:schemeClr val="accent1">
                    <a:alpha val="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32" dirty="0">
                <a:latin typeface="+mn-ea"/>
              </a:endParaRPr>
            </a:p>
          </p:txBody>
        </p:sp>
        <p:sp>
          <p:nvSpPr>
            <p:cNvPr id="45" name="圆角矩形 44">
              <a:extLst>
                <a:ext uri="{FF2B5EF4-FFF2-40B4-BE49-F238E27FC236}">
                  <a16:creationId xmlns:a16="http://schemas.microsoft.com/office/drawing/2014/main" id="{F11EDB46-EE3D-18E6-D56F-F67ADE13017D}"/>
                </a:ext>
              </a:extLst>
            </p:cNvPr>
            <p:cNvSpPr/>
            <p:nvPr/>
          </p:nvSpPr>
          <p:spPr>
            <a:xfrm>
              <a:off x="9843763" y="4883516"/>
              <a:ext cx="1944728" cy="663018"/>
            </a:xfrm>
            <a:prstGeom prst="roundRect">
              <a:avLst/>
            </a:prstGeom>
            <a:solidFill>
              <a:schemeClr val="accent3">
                <a:lumMod val="20000"/>
                <a:lumOff val="80000"/>
              </a:schemeClr>
            </a:solidFill>
            <a:ln w="34925">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332" dirty="0">
                  <a:solidFill>
                    <a:schemeClr val="tx1"/>
                  </a:solidFill>
                  <a:latin typeface="+mn-ea"/>
                </a:rPr>
                <a:t>Standard</a:t>
              </a:r>
            </a:p>
          </p:txBody>
        </p:sp>
        <p:sp>
          <p:nvSpPr>
            <p:cNvPr id="46" name="圆角矩形 45">
              <a:extLst>
                <a:ext uri="{FF2B5EF4-FFF2-40B4-BE49-F238E27FC236}">
                  <a16:creationId xmlns:a16="http://schemas.microsoft.com/office/drawing/2014/main" id="{7B5AEE2A-22B9-FFC8-F2FC-5FCBB4CFBA3D}"/>
                </a:ext>
              </a:extLst>
            </p:cNvPr>
            <p:cNvSpPr/>
            <p:nvPr/>
          </p:nvSpPr>
          <p:spPr>
            <a:xfrm>
              <a:off x="11991324" y="4883516"/>
              <a:ext cx="1944728" cy="663018"/>
            </a:xfrm>
            <a:prstGeom prst="roundRect">
              <a:avLst/>
            </a:prstGeom>
            <a:solidFill>
              <a:schemeClr val="accent3">
                <a:lumMod val="20000"/>
                <a:lumOff val="80000"/>
              </a:schemeClr>
            </a:solidFill>
            <a:ln w="34925">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332" dirty="0" err="1">
                  <a:solidFill>
                    <a:schemeClr val="tx1"/>
                  </a:solidFill>
                  <a:latin typeface="+mn-ea"/>
                </a:rPr>
                <a:t>Standard_IA</a:t>
              </a:r>
              <a:endParaRPr kumimoji="1" lang="en-US" altLang="zh-CN" sz="1332" dirty="0">
                <a:solidFill>
                  <a:schemeClr val="tx1"/>
                </a:solidFill>
                <a:latin typeface="+mn-ea"/>
              </a:endParaRPr>
            </a:p>
          </p:txBody>
        </p:sp>
        <p:sp>
          <p:nvSpPr>
            <p:cNvPr id="47" name="圆角矩形 46">
              <a:extLst>
                <a:ext uri="{FF2B5EF4-FFF2-40B4-BE49-F238E27FC236}">
                  <a16:creationId xmlns:a16="http://schemas.microsoft.com/office/drawing/2014/main" id="{D7408EB5-D8A8-25AD-2AC6-87714CFA5D4B}"/>
                </a:ext>
              </a:extLst>
            </p:cNvPr>
            <p:cNvSpPr/>
            <p:nvPr/>
          </p:nvSpPr>
          <p:spPr>
            <a:xfrm>
              <a:off x="14138885" y="4883516"/>
              <a:ext cx="1944728" cy="663018"/>
            </a:xfrm>
            <a:prstGeom prst="roundRect">
              <a:avLst/>
            </a:prstGeom>
            <a:solidFill>
              <a:schemeClr val="accent3">
                <a:lumMod val="20000"/>
                <a:lumOff val="80000"/>
              </a:schemeClr>
            </a:solidFill>
            <a:ln w="34925">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332" dirty="0">
                  <a:solidFill>
                    <a:schemeClr val="tx1"/>
                  </a:solidFill>
                  <a:latin typeface="+mn-ea"/>
                </a:rPr>
                <a:t>Archive</a:t>
              </a:r>
              <a:endParaRPr kumimoji="1" lang="zh-CN" altLang="en-US" sz="1332" dirty="0">
                <a:solidFill>
                  <a:schemeClr val="tx1"/>
                </a:solidFill>
                <a:latin typeface="+mn-ea"/>
              </a:endParaRPr>
            </a:p>
          </p:txBody>
        </p:sp>
        <p:sp>
          <p:nvSpPr>
            <p:cNvPr id="48" name="右箭头 47">
              <a:extLst>
                <a:ext uri="{FF2B5EF4-FFF2-40B4-BE49-F238E27FC236}">
                  <a16:creationId xmlns:a16="http://schemas.microsoft.com/office/drawing/2014/main" id="{D8B2F380-8D33-DD9A-993B-FBEDE50AA503}"/>
                </a:ext>
              </a:extLst>
            </p:cNvPr>
            <p:cNvSpPr/>
            <p:nvPr/>
          </p:nvSpPr>
          <p:spPr>
            <a:xfrm rot="10800000">
              <a:off x="10768191" y="5696659"/>
              <a:ext cx="6300159" cy="663018"/>
            </a:xfrm>
            <a:prstGeom prst="rightArrow">
              <a:avLst/>
            </a:prstGeom>
            <a:gradFill flip="none" rotWithShape="1">
              <a:gsLst>
                <a:gs pos="0">
                  <a:schemeClr val="accent1">
                    <a:alpha val="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32" dirty="0">
                <a:latin typeface="+mn-ea"/>
              </a:endParaRPr>
            </a:p>
          </p:txBody>
        </p:sp>
        <p:sp>
          <p:nvSpPr>
            <p:cNvPr id="49" name="文本框 48">
              <a:extLst>
                <a:ext uri="{FF2B5EF4-FFF2-40B4-BE49-F238E27FC236}">
                  <a16:creationId xmlns:a16="http://schemas.microsoft.com/office/drawing/2014/main" id="{6B9D0A27-3F88-F9F4-A3D8-89F8F1FD234B}"/>
                </a:ext>
              </a:extLst>
            </p:cNvPr>
            <p:cNvSpPr txBox="1"/>
            <p:nvPr/>
          </p:nvSpPr>
          <p:spPr>
            <a:xfrm>
              <a:off x="17235879" y="4293527"/>
              <a:ext cx="835119" cy="462467"/>
            </a:xfrm>
            <a:prstGeom prst="rect">
              <a:avLst/>
            </a:prstGeom>
            <a:noFill/>
          </p:spPr>
          <p:txBody>
            <a:bodyPr wrap="square" rtlCol="0">
              <a:spAutoFit/>
            </a:bodyPr>
            <a:lstStyle/>
            <a:p>
              <a:r>
                <a:rPr kumimoji="1" lang="en-US" altLang="zh-CN" sz="1332" dirty="0">
                  <a:latin typeface="+mn-ea"/>
                </a:rPr>
                <a:t>Low</a:t>
              </a:r>
              <a:endParaRPr kumimoji="1" lang="zh-CN" altLang="en-US" sz="1332" dirty="0">
                <a:latin typeface="+mn-ea"/>
              </a:endParaRPr>
            </a:p>
          </p:txBody>
        </p:sp>
        <p:sp>
          <p:nvSpPr>
            <p:cNvPr id="50" name="文本框 49">
              <a:extLst>
                <a:ext uri="{FF2B5EF4-FFF2-40B4-BE49-F238E27FC236}">
                  <a16:creationId xmlns:a16="http://schemas.microsoft.com/office/drawing/2014/main" id="{02FF5FD6-D31E-B4E1-A2FA-62E64F14B584}"/>
                </a:ext>
              </a:extLst>
            </p:cNvPr>
            <p:cNvSpPr txBox="1"/>
            <p:nvPr/>
          </p:nvSpPr>
          <p:spPr>
            <a:xfrm>
              <a:off x="9716177" y="4293527"/>
              <a:ext cx="908889" cy="462467"/>
            </a:xfrm>
            <a:prstGeom prst="rect">
              <a:avLst/>
            </a:prstGeom>
            <a:noFill/>
          </p:spPr>
          <p:txBody>
            <a:bodyPr wrap="square" rtlCol="0">
              <a:spAutoFit/>
            </a:bodyPr>
            <a:lstStyle/>
            <a:p>
              <a:r>
                <a:rPr kumimoji="1" lang="en-US" altLang="zh-CN" sz="1332" dirty="0">
                  <a:latin typeface="+mn-ea"/>
                </a:rPr>
                <a:t>High</a:t>
              </a:r>
              <a:endParaRPr kumimoji="1" lang="zh-CN" altLang="en-US" sz="1332" dirty="0">
                <a:latin typeface="+mn-ea"/>
              </a:endParaRPr>
            </a:p>
          </p:txBody>
        </p:sp>
        <p:sp>
          <p:nvSpPr>
            <p:cNvPr id="51" name="文本框 50">
              <a:extLst>
                <a:ext uri="{FF2B5EF4-FFF2-40B4-BE49-F238E27FC236}">
                  <a16:creationId xmlns:a16="http://schemas.microsoft.com/office/drawing/2014/main" id="{C6DFDDF3-A5ED-9C18-9061-F480EB787E7A}"/>
                </a:ext>
              </a:extLst>
            </p:cNvPr>
            <p:cNvSpPr txBox="1"/>
            <p:nvPr/>
          </p:nvSpPr>
          <p:spPr>
            <a:xfrm>
              <a:off x="9708811" y="5805215"/>
              <a:ext cx="908890" cy="462467"/>
            </a:xfrm>
            <a:prstGeom prst="rect">
              <a:avLst/>
            </a:prstGeom>
            <a:noFill/>
          </p:spPr>
          <p:txBody>
            <a:bodyPr wrap="square" rtlCol="0">
              <a:spAutoFit/>
            </a:bodyPr>
            <a:lstStyle/>
            <a:p>
              <a:r>
                <a:rPr kumimoji="1" lang="en-US" altLang="zh-CN" sz="1332" dirty="0">
                  <a:latin typeface="+mn-ea"/>
                </a:rPr>
                <a:t>Fast</a:t>
              </a:r>
              <a:endParaRPr kumimoji="1" lang="zh-CN" altLang="en-US" sz="1332" dirty="0">
                <a:latin typeface="+mn-ea"/>
              </a:endParaRPr>
            </a:p>
          </p:txBody>
        </p:sp>
        <p:sp>
          <p:nvSpPr>
            <p:cNvPr id="52" name="文本框 51">
              <a:extLst>
                <a:ext uri="{FF2B5EF4-FFF2-40B4-BE49-F238E27FC236}">
                  <a16:creationId xmlns:a16="http://schemas.microsoft.com/office/drawing/2014/main" id="{91A1A946-E468-8732-FA62-AD031551D819}"/>
                </a:ext>
              </a:extLst>
            </p:cNvPr>
            <p:cNvSpPr txBox="1"/>
            <p:nvPr/>
          </p:nvSpPr>
          <p:spPr>
            <a:xfrm>
              <a:off x="12604434" y="5825952"/>
              <a:ext cx="2795200" cy="462467"/>
            </a:xfrm>
            <a:prstGeom prst="rect">
              <a:avLst/>
            </a:prstGeom>
            <a:noFill/>
          </p:spPr>
          <p:txBody>
            <a:bodyPr wrap="square" rtlCol="0">
              <a:spAutoFit/>
            </a:bodyPr>
            <a:lstStyle/>
            <a:p>
              <a:pPr algn="ctr"/>
              <a:r>
                <a:rPr kumimoji="1" lang="en-US" altLang="zh-CN" sz="1332" dirty="0">
                  <a:latin typeface="+mn-ea"/>
                </a:rPr>
                <a:t>Response</a:t>
              </a:r>
              <a:endParaRPr kumimoji="1" lang="zh-CN" altLang="en-US" sz="1332" dirty="0">
                <a:latin typeface="+mn-ea"/>
              </a:endParaRPr>
            </a:p>
          </p:txBody>
        </p:sp>
        <p:sp>
          <p:nvSpPr>
            <p:cNvPr id="53" name="文本框 52">
              <a:extLst>
                <a:ext uri="{FF2B5EF4-FFF2-40B4-BE49-F238E27FC236}">
                  <a16:creationId xmlns:a16="http://schemas.microsoft.com/office/drawing/2014/main" id="{D87636ED-C9E3-986A-A6D7-A79F7B3FF342}"/>
                </a:ext>
              </a:extLst>
            </p:cNvPr>
            <p:cNvSpPr txBox="1"/>
            <p:nvPr/>
          </p:nvSpPr>
          <p:spPr>
            <a:xfrm>
              <a:off x="17204208" y="5827749"/>
              <a:ext cx="1035213" cy="462467"/>
            </a:xfrm>
            <a:prstGeom prst="rect">
              <a:avLst/>
            </a:prstGeom>
            <a:noFill/>
          </p:spPr>
          <p:txBody>
            <a:bodyPr wrap="square" rtlCol="0">
              <a:spAutoFit/>
            </a:bodyPr>
            <a:lstStyle/>
            <a:p>
              <a:r>
                <a:rPr kumimoji="1" lang="en-US" altLang="zh-CN" sz="1332" dirty="0">
                  <a:latin typeface="+mn-ea"/>
                </a:rPr>
                <a:t>Slow</a:t>
              </a:r>
              <a:endParaRPr kumimoji="1" lang="zh-CN" altLang="en-US" sz="1332" dirty="0">
                <a:latin typeface="+mn-ea"/>
              </a:endParaRPr>
            </a:p>
          </p:txBody>
        </p:sp>
        <p:sp>
          <p:nvSpPr>
            <p:cNvPr id="54" name="文本框 53">
              <a:extLst>
                <a:ext uri="{FF2B5EF4-FFF2-40B4-BE49-F238E27FC236}">
                  <a16:creationId xmlns:a16="http://schemas.microsoft.com/office/drawing/2014/main" id="{1324D724-FBDE-B098-B60A-1ED94E698209}"/>
                </a:ext>
              </a:extLst>
            </p:cNvPr>
            <p:cNvSpPr txBox="1"/>
            <p:nvPr/>
          </p:nvSpPr>
          <p:spPr>
            <a:xfrm>
              <a:off x="13264573" y="4331206"/>
              <a:ext cx="1474924" cy="462467"/>
            </a:xfrm>
            <a:prstGeom prst="rect">
              <a:avLst/>
            </a:prstGeom>
            <a:noFill/>
          </p:spPr>
          <p:txBody>
            <a:bodyPr wrap="square" rtlCol="0">
              <a:spAutoFit/>
            </a:bodyPr>
            <a:lstStyle/>
            <a:p>
              <a:pPr algn="ctr"/>
              <a:r>
                <a:rPr kumimoji="1" lang="en-US" altLang="zh-CN" sz="1332" dirty="0">
                  <a:latin typeface="+mn-ea"/>
                </a:rPr>
                <a:t>Price</a:t>
              </a:r>
              <a:endParaRPr kumimoji="1" lang="zh-CN" altLang="en-US" sz="1332" dirty="0">
                <a:latin typeface="+mn-ea"/>
              </a:endParaRPr>
            </a:p>
          </p:txBody>
        </p:sp>
        <p:sp>
          <p:nvSpPr>
            <p:cNvPr id="55" name="圆角矩形 54">
              <a:extLst>
                <a:ext uri="{FF2B5EF4-FFF2-40B4-BE49-F238E27FC236}">
                  <a16:creationId xmlns:a16="http://schemas.microsoft.com/office/drawing/2014/main" id="{E0EA8ACA-6A98-437B-1BED-FCEF0D12E623}"/>
                </a:ext>
              </a:extLst>
            </p:cNvPr>
            <p:cNvSpPr/>
            <p:nvPr/>
          </p:nvSpPr>
          <p:spPr>
            <a:xfrm>
              <a:off x="16286446" y="4883516"/>
              <a:ext cx="2127316" cy="663018"/>
            </a:xfrm>
            <a:prstGeom prst="roundRect">
              <a:avLst/>
            </a:prstGeom>
            <a:solidFill>
              <a:schemeClr val="accent3">
                <a:lumMod val="20000"/>
                <a:lumOff val="80000"/>
              </a:schemeClr>
            </a:solidFill>
            <a:ln w="34925">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332" dirty="0">
                  <a:solidFill>
                    <a:schemeClr val="tx1"/>
                  </a:solidFill>
                  <a:latin typeface="+mn-ea"/>
                </a:rPr>
                <a:t>Deep Archive</a:t>
              </a:r>
              <a:endParaRPr kumimoji="1" lang="zh-CN" altLang="en-US" sz="1332" dirty="0">
                <a:solidFill>
                  <a:schemeClr val="tx1"/>
                </a:solidFill>
                <a:latin typeface="+mn-ea"/>
              </a:endParaRPr>
            </a:p>
          </p:txBody>
        </p:sp>
      </p:grpSp>
    </p:spTree>
    <p:extLst>
      <p:ext uri="{BB962C8B-B14F-4D97-AF65-F5344CB8AC3E}">
        <p14:creationId xmlns:p14="http://schemas.microsoft.com/office/powerpoint/2010/main" val="7565243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3" y="325438"/>
            <a:ext cx="9542916" cy="5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US" altLang="zh-CN" sz="3001" dirty="0">
                <a:solidFill>
                  <a:sysClr val="windowText" lastClr="000000"/>
                </a:solidFill>
                <a:latin typeface="腾讯体 W7"/>
                <a:ea typeface="腾讯体 W7"/>
              </a:rPr>
              <a:t>Partial Deletion: Save the storage cost</a:t>
            </a:r>
            <a:endParaRPr lang="zh-CN" altLang="en-US" sz="3001" kern="0" dirty="0">
              <a:solidFill>
                <a:sysClr val="windowText" lastClr="000000"/>
              </a:solidFill>
              <a:latin typeface="腾讯体 W7"/>
              <a:ea typeface="腾讯体 W7"/>
            </a:endParaRPr>
          </a:p>
        </p:txBody>
      </p:sp>
      <p:pic>
        <p:nvPicPr>
          <p:cNvPr id="3" name="图片 2">
            <a:extLst>
              <a:ext uri="{FF2B5EF4-FFF2-40B4-BE49-F238E27FC236}">
                <a16:creationId xmlns:a16="http://schemas.microsoft.com/office/drawing/2014/main" id="{BB6674BC-50E8-584A-8F5B-9CE956EC25C5}"/>
              </a:ext>
            </a:extLst>
          </p:cNvPr>
          <p:cNvPicPr>
            <a:picLocks noChangeAspect="1"/>
          </p:cNvPicPr>
          <p:nvPr/>
        </p:nvPicPr>
        <p:blipFill>
          <a:blip r:embed="rId3"/>
          <a:stretch>
            <a:fillRect/>
          </a:stretch>
        </p:blipFill>
        <p:spPr>
          <a:xfrm>
            <a:off x="1662712" y="1622676"/>
            <a:ext cx="7948749" cy="4057318"/>
          </a:xfrm>
          <a:prstGeom prst="rect">
            <a:avLst/>
          </a:prstGeom>
        </p:spPr>
      </p:pic>
      <p:sp>
        <p:nvSpPr>
          <p:cNvPr id="4" name="文本框 3">
            <a:extLst>
              <a:ext uri="{FF2B5EF4-FFF2-40B4-BE49-F238E27FC236}">
                <a16:creationId xmlns:a16="http://schemas.microsoft.com/office/drawing/2014/main" id="{2EEA51E4-D969-2043-9C12-21F2E74A9873}"/>
              </a:ext>
            </a:extLst>
          </p:cNvPr>
          <p:cNvSpPr txBox="1"/>
          <p:nvPr/>
        </p:nvSpPr>
        <p:spPr>
          <a:xfrm>
            <a:off x="1296536" y="1173388"/>
            <a:ext cx="8681100" cy="379335"/>
          </a:xfrm>
          <a:prstGeom prst="rect">
            <a:avLst/>
          </a:prstGeom>
          <a:noFill/>
        </p:spPr>
        <p:txBody>
          <a:bodyPr wrap="square" rtlCol="0">
            <a:spAutoFit/>
          </a:bodyPr>
          <a:lstStyle/>
          <a:p>
            <a:pPr algn="ctr"/>
            <a:r>
              <a:rPr lang="en-US" altLang="zh-CN" sz="1865" b="1" dirty="0">
                <a:latin typeface="+mn-ea"/>
              </a:rPr>
              <a:t>Pain Point: </a:t>
            </a:r>
            <a:r>
              <a:rPr lang="en-US" altLang="zh-CN" sz="1865" b="1" dirty="0">
                <a:solidFill>
                  <a:srgbClr val="FF0000"/>
                </a:solidFill>
                <a:latin typeface="+mn-ea"/>
              </a:rPr>
              <a:t>High storage cost</a:t>
            </a:r>
            <a:r>
              <a:rPr lang="en-US" altLang="zh-CN" sz="1865" b="1" dirty="0">
                <a:latin typeface="+mn-ea"/>
              </a:rPr>
              <a:t> of saving videos of different definitions</a:t>
            </a:r>
          </a:p>
        </p:txBody>
      </p:sp>
      <p:sp>
        <p:nvSpPr>
          <p:cNvPr id="5" name="文本框 4">
            <a:extLst>
              <a:ext uri="{FF2B5EF4-FFF2-40B4-BE49-F238E27FC236}">
                <a16:creationId xmlns:a16="http://schemas.microsoft.com/office/drawing/2014/main" id="{1F7E56EE-359F-024C-9F66-4834C30F114B}"/>
              </a:ext>
            </a:extLst>
          </p:cNvPr>
          <p:cNvSpPr txBox="1"/>
          <p:nvPr/>
        </p:nvSpPr>
        <p:spPr>
          <a:xfrm>
            <a:off x="1662712" y="5790719"/>
            <a:ext cx="9938496" cy="666336"/>
          </a:xfrm>
          <a:prstGeom prst="rect">
            <a:avLst/>
          </a:prstGeom>
          <a:noFill/>
        </p:spPr>
        <p:txBody>
          <a:bodyPr wrap="square" rtlCol="0">
            <a:spAutoFit/>
          </a:bodyPr>
          <a:lstStyle/>
          <a:p>
            <a:r>
              <a:rPr lang="en-US" altLang="zh-CN" sz="1865" b="1" dirty="0">
                <a:solidFill>
                  <a:srgbClr val="FF0000"/>
                </a:solidFill>
                <a:latin typeface="+mn-ea"/>
              </a:rPr>
              <a:t>Use case: </a:t>
            </a:r>
            <a:r>
              <a:rPr lang="en-US" altLang="zh-CN" sz="1865" dirty="0">
                <a:latin typeface="+mn-ea"/>
              </a:rPr>
              <a:t>Delete high-definition original videos and save</a:t>
            </a:r>
            <a:r>
              <a:rPr lang="zh-CN" altLang="en-US" sz="1865" dirty="0">
                <a:latin typeface="+mn-ea"/>
              </a:rPr>
              <a:t> </a:t>
            </a:r>
            <a:r>
              <a:rPr lang="en-US" altLang="zh-CN" sz="1865" dirty="0">
                <a:latin typeface="+mn-ea"/>
              </a:rPr>
              <a:t>low-definition transcoded video to reduce storage cost.</a:t>
            </a:r>
          </a:p>
        </p:txBody>
      </p:sp>
    </p:spTree>
    <p:extLst>
      <p:ext uri="{BB962C8B-B14F-4D97-AF65-F5344CB8AC3E}">
        <p14:creationId xmlns:p14="http://schemas.microsoft.com/office/powerpoint/2010/main" val="29426880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2" y="325438"/>
            <a:ext cx="10384237" cy="540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 altLang="zh-CN" sz="3200" dirty="0"/>
              <a:t>Feature-rich Media Processing with excellent quality</a:t>
            </a:r>
            <a:endParaRPr lang="zh-CN" altLang="en-US" sz="3001" kern="0" dirty="0">
              <a:solidFill>
                <a:sysClr val="windowText" lastClr="000000"/>
              </a:solidFill>
              <a:latin typeface="腾讯体 W7"/>
              <a:ea typeface="腾讯体 W7"/>
            </a:endParaRPr>
          </a:p>
        </p:txBody>
      </p:sp>
      <p:sp>
        <p:nvSpPr>
          <p:cNvPr id="3" name="文本框 2">
            <a:extLst>
              <a:ext uri="{FF2B5EF4-FFF2-40B4-BE49-F238E27FC236}">
                <a16:creationId xmlns:a16="http://schemas.microsoft.com/office/drawing/2014/main" id="{34AEFE5A-C30C-8C43-9850-6F50928C39C2}"/>
              </a:ext>
            </a:extLst>
          </p:cNvPr>
          <p:cNvSpPr txBox="1"/>
          <p:nvPr/>
        </p:nvSpPr>
        <p:spPr>
          <a:xfrm>
            <a:off x="1055811" y="1037841"/>
            <a:ext cx="10080378" cy="369332"/>
          </a:xfrm>
          <a:prstGeom prst="rect">
            <a:avLst/>
          </a:prstGeom>
          <a:noFill/>
        </p:spPr>
        <p:txBody>
          <a:bodyPr wrap="square" rtlCol="0">
            <a:spAutoFit/>
          </a:bodyPr>
          <a:lstStyle/>
          <a:p>
            <a:r>
              <a:rPr lang="en-US" altLang="zh-CN" dirty="0">
                <a:latin typeface="+mn-ea"/>
              </a:rPr>
              <a:t>Providing</a:t>
            </a:r>
            <a:r>
              <a:rPr lang="zh-CN" altLang="en-US" dirty="0">
                <a:latin typeface="+mn-ea"/>
              </a:rPr>
              <a:t> </a:t>
            </a:r>
            <a:r>
              <a:rPr lang="en" altLang="zh-CN" dirty="0"/>
              <a:t>a series of </a:t>
            </a:r>
            <a:r>
              <a:rPr lang="en-US" altLang="zh-CN" dirty="0"/>
              <a:t>features</a:t>
            </a:r>
            <a:r>
              <a:rPr lang="zh-CN" altLang="en-US" dirty="0"/>
              <a:t> </a:t>
            </a:r>
            <a:r>
              <a:rPr lang="en" altLang="zh-CN" dirty="0"/>
              <a:t>such as transcoding,</a:t>
            </a:r>
            <a:r>
              <a:rPr lang="zh-CN" altLang="en-US" dirty="0"/>
              <a:t> </a:t>
            </a:r>
            <a:r>
              <a:rPr lang="en" altLang="zh-CN" dirty="0"/>
              <a:t>screenshots, and watermarking</a:t>
            </a:r>
            <a:r>
              <a:rPr lang="en-US" altLang="zh-CN" dirty="0">
                <a:latin typeface="+mn-ea"/>
              </a:rPr>
              <a:t> etc.</a:t>
            </a:r>
          </a:p>
        </p:txBody>
      </p:sp>
      <p:pic>
        <p:nvPicPr>
          <p:cNvPr id="4" name="图片 3">
            <a:extLst>
              <a:ext uri="{FF2B5EF4-FFF2-40B4-BE49-F238E27FC236}">
                <a16:creationId xmlns:a16="http://schemas.microsoft.com/office/drawing/2014/main" id="{29A319AE-3F4D-074C-ABDA-530760E6C2A0}"/>
              </a:ext>
            </a:extLst>
          </p:cNvPr>
          <p:cNvPicPr>
            <a:picLocks noChangeAspect="1"/>
          </p:cNvPicPr>
          <p:nvPr/>
        </p:nvPicPr>
        <p:blipFill>
          <a:blip r:embed="rId3"/>
          <a:stretch>
            <a:fillRect/>
          </a:stretch>
        </p:blipFill>
        <p:spPr>
          <a:xfrm>
            <a:off x="1306950" y="1825228"/>
            <a:ext cx="2440077" cy="1364345"/>
          </a:xfrm>
          <a:prstGeom prst="rect">
            <a:avLst/>
          </a:prstGeom>
        </p:spPr>
      </p:pic>
      <p:sp>
        <p:nvSpPr>
          <p:cNvPr id="5" name="文本框 4">
            <a:extLst>
              <a:ext uri="{FF2B5EF4-FFF2-40B4-BE49-F238E27FC236}">
                <a16:creationId xmlns:a16="http://schemas.microsoft.com/office/drawing/2014/main" id="{E3DC1B41-53E7-9944-BE01-7AA5781A1706}"/>
              </a:ext>
            </a:extLst>
          </p:cNvPr>
          <p:cNvSpPr txBox="1"/>
          <p:nvPr/>
        </p:nvSpPr>
        <p:spPr>
          <a:xfrm>
            <a:off x="1306950" y="3188869"/>
            <a:ext cx="2250147" cy="523220"/>
          </a:xfrm>
          <a:prstGeom prst="rect">
            <a:avLst/>
          </a:prstGeom>
          <a:noFill/>
        </p:spPr>
        <p:txBody>
          <a:bodyPr wrap="square" rtlCol="0">
            <a:spAutoFit/>
          </a:bodyPr>
          <a:lstStyle/>
          <a:p>
            <a:r>
              <a:rPr kumimoji="1" lang="en-US" altLang="zh-CN" sz="1400" b="1" dirty="0">
                <a:latin typeface="+mn-ea"/>
              </a:rPr>
              <a:t>Transcoding</a:t>
            </a:r>
            <a:r>
              <a:rPr kumimoji="1" lang="zh-CN" altLang="en-US" sz="1400" dirty="0">
                <a:latin typeface="+mn-ea"/>
              </a:rPr>
              <a:t> </a:t>
            </a:r>
            <a:r>
              <a:rPr kumimoji="1" lang="en-US" altLang="zh-CN" sz="1400" dirty="0">
                <a:latin typeface="+mn-ea"/>
              </a:rPr>
              <a:t>supports</a:t>
            </a:r>
            <a:r>
              <a:rPr kumimoji="1" lang="zh-CN" altLang="en-US" sz="1400" dirty="0">
                <a:latin typeface="+mn-ea"/>
              </a:rPr>
              <a:t> </a:t>
            </a:r>
            <a:r>
              <a:rPr kumimoji="1" lang="en-US" altLang="zh-CN" sz="1400" dirty="0">
                <a:latin typeface="+mn-ea"/>
              </a:rPr>
              <a:t>multi</a:t>
            </a:r>
            <a:r>
              <a:rPr kumimoji="1" lang="zh-CN" altLang="en-US" sz="1400" dirty="0">
                <a:latin typeface="+mn-ea"/>
              </a:rPr>
              <a:t> </a:t>
            </a:r>
            <a:r>
              <a:rPr kumimoji="1" lang="en-US" altLang="zh-CN" sz="1400" dirty="0">
                <a:latin typeface="+mn-ea"/>
              </a:rPr>
              <a:t>resolutions</a:t>
            </a:r>
            <a:r>
              <a:rPr kumimoji="1" lang="zh-CN" altLang="en-US" sz="1400" dirty="0">
                <a:latin typeface="+mn-ea"/>
              </a:rPr>
              <a:t> </a:t>
            </a:r>
            <a:r>
              <a:rPr kumimoji="1" lang="en-US" altLang="zh-CN" sz="1400" dirty="0">
                <a:latin typeface="+mn-ea"/>
              </a:rPr>
              <a:t>output</a:t>
            </a:r>
            <a:endParaRPr kumimoji="1" lang="zh-CN" altLang="en-US" sz="1400" dirty="0">
              <a:latin typeface="+mn-ea"/>
            </a:endParaRPr>
          </a:p>
        </p:txBody>
      </p:sp>
      <p:pic>
        <p:nvPicPr>
          <p:cNvPr id="6" name="图片 5">
            <a:extLst>
              <a:ext uri="{FF2B5EF4-FFF2-40B4-BE49-F238E27FC236}">
                <a16:creationId xmlns:a16="http://schemas.microsoft.com/office/drawing/2014/main" id="{47EA8D8A-9864-DC4D-B44A-273958E8216B}"/>
              </a:ext>
            </a:extLst>
          </p:cNvPr>
          <p:cNvPicPr>
            <a:picLocks noChangeAspect="1"/>
          </p:cNvPicPr>
          <p:nvPr/>
        </p:nvPicPr>
        <p:blipFill>
          <a:blip r:embed="rId4"/>
          <a:stretch>
            <a:fillRect/>
          </a:stretch>
        </p:blipFill>
        <p:spPr>
          <a:xfrm>
            <a:off x="4903361" y="1829034"/>
            <a:ext cx="2422127" cy="1364345"/>
          </a:xfrm>
          <a:prstGeom prst="rect">
            <a:avLst/>
          </a:prstGeom>
        </p:spPr>
      </p:pic>
      <p:sp>
        <p:nvSpPr>
          <p:cNvPr id="7" name="文本框 6">
            <a:extLst>
              <a:ext uri="{FF2B5EF4-FFF2-40B4-BE49-F238E27FC236}">
                <a16:creationId xmlns:a16="http://schemas.microsoft.com/office/drawing/2014/main" id="{98087315-3649-7E4E-BF5D-7792A75AE476}"/>
              </a:ext>
            </a:extLst>
          </p:cNvPr>
          <p:cNvSpPr txBox="1"/>
          <p:nvPr/>
        </p:nvSpPr>
        <p:spPr>
          <a:xfrm>
            <a:off x="4793628" y="3177401"/>
            <a:ext cx="3314041" cy="523220"/>
          </a:xfrm>
          <a:prstGeom prst="rect">
            <a:avLst/>
          </a:prstGeom>
          <a:noFill/>
        </p:spPr>
        <p:txBody>
          <a:bodyPr wrap="square" rtlCol="0">
            <a:spAutoFit/>
          </a:bodyPr>
          <a:lstStyle/>
          <a:p>
            <a:r>
              <a:rPr kumimoji="1" lang="en" altLang="zh-CN" sz="1400" b="1" dirty="0">
                <a:latin typeface="+mn-ea"/>
              </a:rPr>
              <a:t>Screenshot</a:t>
            </a:r>
            <a:r>
              <a:rPr kumimoji="1" lang="en-US" altLang="zh-CN" sz="1400" b="1" dirty="0">
                <a:latin typeface="+mn-ea"/>
              </a:rPr>
              <a:t>s</a:t>
            </a:r>
            <a:r>
              <a:rPr kumimoji="1" lang="zh-CN" altLang="en-US" sz="1400" b="1" dirty="0">
                <a:latin typeface="+mn-ea"/>
              </a:rPr>
              <a:t> </a:t>
            </a:r>
            <a:r>
              <a:rPr kumimoji="1" lang="en-US" altLang="zh-CN" sz="1400" dirty="0">
                <a:latin typeface="+mn-ea"/>
              </a:rPr>
              <a:t>take</a:t>
            </a:r>
            <a:r>
              <a:rPr kumimoji="1" lang="zh-CN" altLang="en-US" sz="1400" dirty="0">
                <a:latin typeface="+mn-ea"/>
              </a:rPr>
              <a:t> </a:t>
            </a:r>
            <a:r>
              <a:rPr kumimoji="1" lang="en" altLang="zh-CN" sz="1400" dirty="0">
                <a:latin typeface="+mn-ea"/>
              </a:rPr>
              <a:t>thumbnail</a:t>
            </a:r>
            <a:r>
              <a:rPr kumimoji="1" lang="en-US" altLang="zh-CN" sz="1400" dirty="0">
                <a:latin typeface="+mn-ea"/>
              </a:rPr>
              <a:t>s</a:t>
            </a:r>
            <a:r>
              <a:rPr kumimoji="1" lang="en" altLang="zh-CN" sz="1400" dirty="0">
                <a:latin typeface="+mn-ea"/>
              </a:rPr>
              <a:t> from </a:t>
            </a:r>
            <a:r>
              <a:rPr kumimoji="1" lang="en-US" altLang="zh-CN" sz="1400" dirty="0">
                <a:latin typeface="+mn-ea"/>
              </a:rPr>
              <a:t>media</a:t>
            </a:r>
            <a:endParaRPr kumimoji="1" lang="zh-CN" altLang="en-US" sz="1400" dirty="0">
              <a:latin typeface="+mn-ea"/>
            </a:endParaRPr>
          </a:p>
        </p:txBody>
      </p:sp>
      <p:grpSp>
        <p:nvGrpSpPr>
          <p:cNvPr id="8" name="组合 7">
            <a:extLst>
              <a:ext uri="{FF2B5EF4-FFF2-40B4-BE49-F238E27FC236}">
                <a16:creationId xmlns:a16="http://schemas.microsoft.com/office/drawing/2014/main" id="{E3950F99-6717-A943-A8DD-A289477AC3CB}"/>
              </a:ext>
            </a:extLst>
          </p:cNvPr>
          <p:cNvGrpSpPr/>
          <p:nvPr/>
        </p:nvGrpSpPr>
        <p:grpSpPr>
          <a:xfrm>
            <a:off x="8379622" y="1825228"/>
            <a:ext cx="2422128" cy="1364345"/>
            <a:chOff x="11912337" y="3379111"/>
            <a:chExt cx="3636556" cy="2048413"/>
          </a:xfrm>
        </p:grpSpPr>
        <p:sp>
          <p:nvSpPr>
            <p:cNvPr id="9" name="矩形 8">
              <a:extLst>
                <a:ext uri="{FF2B5EF4-FFF2-40B4-BE49-F238E27FC236}">
                  <a16:creationId xmlns:a16="http://schemas.microsoft.com/office/drawing/2014/main" id="{76A34781-5C89-1841-9FF6-5D2223259FAD}"/>
                </a:ext>
              </a:extLst>
            </p:cNvPr>
            <p:cNvSpPr/>
            <p:nvPr/>
          </p:nvSpPr>
          <p:spPr bwMode="auto">
            <a:xfrm>
              <a:off x="11912337" y="3379111"/>
              <a:ext cx="3636556" cy="2048413"/>
            </a:xfrm>
            <a:prstGeom prst="rect">
              <a:avLst/>
            </a:prstGeom>
            <a:solidFill>
              <a:schemeClr val="tx1"/>
            </a:solidFill>
            <a:ln w="9525" cap="flat" cmpd="sng" algn="ctr">
              <a:noFill/>
              <a:prstDash val="solid"/>
              <a:round/>
              <a:headEnd type="none" w="med" len="med"/>
              <a:tailEnd type="none" w="med" len="med"/>
            </a:ln>
            <a:effectLst/>
          </p:spPr>
          <p:txBody>
            <a:bodyPr vert="horz" wrap="square" lIns="60904" tIns="30452" rIns="60904" bIns="30452"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8990" fontAlgn="base">
                <a:spcBef>
                  <a:spcPct val="0"/>
                </a:spcBef>
                <a:spcAft>
                  <a:spcPct val="0"/>
                </a:spcAft>
              </a:pPr>
              <a:endParaRPr lang="zh-CN" altLang="en-US" sz="1199" dirty="0">
                <a:latin typeface="+mn-ea"/>
              </a:endParaRPr>
            </a:p>
          </p:txBody>
        </p:sp>
        <p:pic>
          <p:nvPicPr>
            <p:cNvPr id="10" name="图片 9">
              <a:extLst>
                <a:ext uri="{FF2B5EF4-FFF2-40B4-BE49-F238E27FC236}">
                  <a16:creationId xmlns:a16="http://schemas.microsoft.com/office/drawing/2014/main" id="{8404D7D3-F6AE-9C40-8AC0-0F6B9FA53A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6054" y="3445600"/>
              <a:ext cx="1677898" cy="276607"/>
            </a:xfrm>
            <a:prstGeom prst="rect">
              <a:avLst/>
            </a:prstGeom>
          </p:spPr>
        </p:pic>
        <p:cxnSp>
          <p:nvCxnSpPr>
            <p:cNvPr id="11" name="直线箭头连接符 10">
              <a:extLst>
                <a:ext uri="{FF2B5EF4-FFF2-40B4-BE49-F238E27FC236}">
                  <a16:creationId xmlns:a16="http://schemas.microsoft.com/office/drawing/2014/main" id="{751F82F7-A99B-E242-9201-F7E428D6073D}"/>
                </a:ext>
              </a:extLst>
            </p:cNvPr>
            <p:cNvCxnSpPr>
              <a:cxnSpLocks/>
            </p:cNvCxnSpPr>
            <p:nvPr/>
          </p:nvCxnSpPr>
          <p:spPr>
            <a:xfrm flipV="1">
              <a:off x="13956231" y="3854297"/>
              <a:ext cx="355156" cy="54004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文本框 11">
            <a:extLst>
              <a:ext uri="{FF2B5EF4-FFF2-40B4-BE49-F238E27FC236}">
                <a16:creationId xmlns:a16="http://schemas.microsoft.com/office/drawing/2014/main" id="{5971C762-6FA8-B843-BA6F-C17B9E480EB8}"/>
              </a:ext>
            </a:extLst>
          </p:cNvPr>
          <p:cNvSpPr txBox="1"/>
          <p:nvPr/>
        </p:nvSpPr>
        <p:spPr>
          <a:xfrm>
            <a:off x="8247353" y="3215482"/>
            <a:ext cx="4084331" cy="523220"/>
          </a:xfrm>
          <a:prstGeom prst="rect">
            <a:avLst/>
          </a:prstGeom>
          <a:noFill/>
        </p:spPr>
        <p:txBody>
          <a:bodyPr wrap="square" rtlCol="0">
            <a:spAutoFit/>
          </a:bodyPr>
          <a:lstStyle/>
          <a:p>
            <a:r>
              <a:rPr kumimoji="1" lang="en-US" altLang="zh-CN" sz="1400" b="1" dirty="0">
                <a:latin typeface="+mn-ea"/>
              </a:rPr>
              <a:t>Watermarking</a:t>
            </a:r>
            <a:r>
              <a:rPr kumimoji="1" lang="zh-CN" altLang="en-US" sz="1400" b="1" dirty="0">
                <a:latin typeface="+mn-ea"/>
              </a:rPr>
              <a:t> </a:t>
            </a:r>
            <a:r>
              <a:rPr kumimoji="1" lang="en-US" altLang="zh-CN" sz="1400" b="1" dirty="0">
                <a:latin typeface="+mn-ea"/>
              </a:rPr>
              <a:t>image</a:t>
            </a:r>
            <a:r>
              <a:rPr kumimoji="1" lang="zh-CN" altLang="en-US" sz="1400" b="1" dirty="0">
                <a:latin typeface="+mn-ea"/>
              </a:rPr>
              <a:t> </a:t>
            </a:r>
            <a:r>
              <a:rPr kumimoji="1" lang="en-US" altLang="zh-CN" sz="1400" b="1" dirty="0">
                <a:latin typeface="+mn-ea"/>
              </a:rPr>
              <a:t>or</a:t>
            </a:r>
            <a:r>
              <a:rPr kumimoji="1" lang="zh-CN" altLang="en-US" sz="1400" b="1" dirty="0">
                <a:latin typeface="+mn-ea"/>
              </a:rPr>
              <a:t> </a:t>
            </a:r>
            <a:r>
              <a:rPr kumimoji="1" lang="en-US" altLang="zh-CN" sz="1400" b="1" dirty="0">
                <a:latin typeface="+mn-ea"/>
              </a:rPr>
              <a:t>text</a:t>
            </a:r>
            <a:r>
              <a:rPr kumimoji="1" lang="zh-CN" altLang="en-US" sz="1400" b="1" dirty="0">
                <a:latin typeface="+mn-ea"/>
              </a:rPr>
              <a:t> </a:t>
            </a:r>
            <a:r>
              <a:rPr lang="en" altLang="zh-CN" sz="1400" dirty="0">
                <a:latin typeface="+mn-ea"/>
              </a:rPr>
              <a:t>at specified location</a:t>
            </a:r>
            <a:endParaRPr kumimoji="1" lang="zh-CN" altLang="en-US" sz="1400" dirty="0">
              <a:latin typeface="+mn-ea"/>
            </a:endParaRPr>
          </a:p>
        </p:txBody>
      </p:sp>
      <p:pic>
        <p:nvPicPr>
          <p:cNvPr id="14" name="图片 13">
            <a:extLst>
              <a:ext uri="{FF2B5EF4-FFF2-40B4-BE49-F238E27FC236}">
                <a16:creationId xmlns:a16="http://schemas.microsoft.com/office/drawing/2014/main" id="{2B24520A-0F5E-104F-AB34-B72624F61009}"/>
              </a:ext>
            </a:extLst>
          </p:cNvPr>
          <p:cNvPicPr>
            <a:picLocks noChangeAspect="1"/>
          </p:cNvPicPr>
          <p:nvPr/>
        </p:nvPicPr>
        <p:blipFill>
          <a:blip r:embed="rId6"/>
          <a:stretch>
            <a:fillRect/>
          </a:stretch>
        </p:blipFill>
        <p:spPr>
          <a:xfrm>
            <a:off x="3113602" y="3724376"/>
            <a:ext cx="2416819" cy="1273729"/>
          </a:xfrm>
          <a:prstGeom prst="rect">
            <a:avLst/>
          </a:prstGeom>
        </p:spPr>
      </p:pic>
      <p:sp>
        <p:nvSpPr>
          <p:cNvPr id="15" name="文本框 14">
            <a:extLst>
              <a:ext uri="{FF2B5EF4-FFF2-40B4-BE49-F238E27FC236}">
                <a16:creationId xmlns:a16="http://schemas.microsoft.com/office/drawing/2014/main" id="{D10FAE73-B43E-9540-B3EF-01FBDC45F4F4}"/>
              </a:ext>
            </a:extLst>
          </p:cNvPr>
          <p:cNvSpPr txBox="1"/>
          <p:nvPr/>
        </p:nvSpPr>
        <p:spPr>
          <a:xfrm>
            <a:off x="2784605" y="5099338"/>
            <a:ext cx="3074811" cy="523220"/>
          </a:xfrm>
          <a:prstGeom prst="rect">
            <a:avLst/>
          </a:prstGeom>
          <a:noFill/>
        </p:spPr>
        <p:txBody>
          <a:bodyPr wrap="square" rtlCol="0">
            <a:spAutoFit/>
          </a:bodyPr>
          <a:lstStyle/>
          <a:p>
            <a:r>
              <a:rPr lang="en" altLang="zh-CN" sz="1400" dirty="0"/>
              <a:t>TSC Compress bitrate while maintaining high image quality</a:t>
            </a:r>
            <a:endParaRPr kumimoji="1" lang="zh-CN" altLang="en-US" sz="1400" dirty="0">
              <a:latin typeface="+mn-ea"/>
            </a:endParaRPr>
          </a:p>
        </p:txBody>
      </p:sp>
      <p:pic>
        <p:nvPicPr>
          <p:cNvPr id="16" name="图片 15">
            <a:extLst>
              <a:ext uri="{FF2B5EF4-FFF2-40B4-BE49-F238E27FC236}">
                <a16:creationId xmlns:a16="http://schemas.microsoft.com/office/drawing/2014/main" id="{8D31609B-DD9A-AF4F-BC06-0144EDC4C706}"/>
              </a:ext>
            </a:extLst>
          </p:cNvPr>
          <p:cNvPicPr>
            <a:picLocks noChangeAspect="1"/>
          </p:cNvPicPr>
          <p:nvPr/>
        </p:nvPicPr>
        <p:blipFill>
          <a:blip r:embed="rId7"/>
          <a:stretch>
            <a:fillRect/>
          </a:stretch>
        </p:blipFill>
        <p:spPr>
          <a:xfrm>
            <a:off x="6702428" y="3687800"/>
            <a:ext cx="2415084" cy="1363959"/>
          </a:xfrm>
          <a:prstGeom prst="rect">
            <a:avLst/>
          </a:prstGeom>
        </p:spPr>
      </p:pic>
      <p:cxnSp>
        <p:nvCxnSpPr>
          <p:cNvPr id="17" name="直线箭头连接符 16">
            <a:extLst>
              <a:ext uri="{FF2B5EF4-FFF2-40B4-BE49-F238E27FC236}">
                <a16:creationId xmlns:a16="http://schemas.microsoft.com/office/drawing/2014/main" id="{7A90DBA7-C753-4442-81C8-84DF911A1FA5}"/>
              </a:ext>
            </a:extLst>
          </p:cNvPr>
          <p:cNvCxnSpPr>
            <a:cxnSpLocks/>
          </p:cNvCxnSpPr>
          <p:nvPr/>
        </p:nvCxnSpPr>
        <p:spPr>
          <a:xfrm flipV="1">
            <a:off x="8695565" y="4344310"/>
            <a:ext cx="0" cy="681895"/>
          </a:xfrm>
          <a:prstGeom prst="straightConnector1">
            <a:avLst/>
          </a:prstGeom>
          <a:ln w="349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8" name="直线箭头连接符 17">
            <a:extLst>
              <a:ext uri="{FF2B5EF4-FFF2-40B4-BE49-F238E27FC236}">
                <a16:creationId xmlns:a16="http://schemas.microsoft.com/office/drawing/2014/main" id="{6B673CED-4822-C344-93DF-D3943249556B}"/>
              </a:ext>
            </a:extLst>
          </p:cNvPr>
          <p:cNvCxnSpPr>
            <a:cxnSpLocks/>
          </p:cNvCxnSpPr>
          <p:nvPr/>
        </p:nvCxnSpPr>
        <p:spPr>
          <a:xfrm flipV="1">
            <a:off x="6734208" y="4344310"/>
            <a:ext cx="0" cy="681895"/>
          </a:xfrm>
          <a:prstGeom prst="straightConnector1">
            <a:avLst/>
          </a:prstGeom>
          <a:ln w="3492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BB20AB9-A20C-054B-ABE4-2000975D1B2B}"/>
              </a:ext>
            </a:extLst>
          </p:cNvPr>
          <p:cNvSpPr txBox="1"/>
          <p:nvPr/>
        </p:nvSpPr>
        <p:spPr>
          <a:xfrm>
            <a:off x="6702428" y="5193320"/>
            <a:ext cx="2704967" cy="523220"/>
          </a:xfrm>
          <a:prstGeom prst="rect">
            <a:avLst/>
          </a:prstGeom>
          <a:noFill/>
        </p:spPr>
        <p:txBody>
          <a:bodyPr wrap="square" rtlCol="0">
            <a:spAutoFit/>
          </a:bodyPr>
          <a:lstStyle/>
          <a:p>
            <a:r>
              <a:rPr kumimoji="1" lang="en-US" altLang="zh-CN" sz="1400" b="1" dirty="0">
                <a:latin typeface="+mn-ea"/>
              </a:rPr>
              <a:t>Clipping</a:t>
            </a:r>
            <a:r>
              <a:rPr kumimoji="1" lang="zh-CN" altLang="en-US" sz="1400" b="1" dirty="0">
                <a:latin typeface="+mn-ea"/>
              </a:rPr>
              <a:t> </a:t>
            </a:r>
            <a:r>
              <a:rPr kumimoji="1" lang="en-US" altLang="zh-CN" sz="1400" dirty="0">
                <a:latin typeface="+mn-ea"/>
              </a:rPr>
              <a:t>media</a:t>
            </a:r>
            <a:r>
              <a:rPr kumimoji="1" lang="zh-CN" altLang="en-US" sz="1400" dirty="0">
                <a:latin typeface="+mn-ea"/>
              </a:rPr>
              <a:t> </a:t>
            </a:r>
            <a:r>
              <a:rPr kumimoji="1" lang="en-US" altLang="zh-CN" sz="1400" dirty="0">
                <a:latin typeface="+mn-ea"/>
              </a:rPr>
              <a:t>into</a:t>
            </a:r>
            <a:r>
              <a:rPr kumimoji="1" lang="zh-CN" altLang="en-US" sz="1400" dirty="0">
                <a:latin typeface="+mn-ea"/>
              </a:rPr>
              <a:t> </a:t>
            </a:r>
            <a:r>
              <a:rPr kumimoji="1" lang="en-US" altLang="zh-CN" sz="1400" dirty="0" err="1">
                <a:latin typeface="+mn-ea"/>
              </a:rPr>
              <a:t>serveral</a:t>
            </a:r>
            <a:r>
              <a:rPr kumimoji="1" lang="zh-CN" altLang="en-US" sz="1400" dirty="0">
                <a:latin typeface="+mn-ea"/>
              </a:rPr>
              <a:t> </a:t>
            </a:r>
            <a:r>
              <a:rPr kumimoji="1" lang="en-US" altLang="zh-CN" sz="1400" dirty="0">
                <a:latin typeface="+mn-ea"/>
              </a:rPr>
              <a:t>segments</a:t>
            </a:r>
            <a:endParaRPr kumimoji="1" lang="zh-CN" altLang="en-US" sz="1400" dirty="0">
              <a:latin typeface="+mn-ea"/>
            </a:endParaRPr>
          </a:p>
        </p:txBody>
      </p:sp>
      <p:sp>
        <p:nvSpPr>
          <p:cNvPr id="20" name="文本框 19">
            <a:extLst>
              <a:ext uri="{FF2B5EF4-FFF2-40B4-BE49-F238E27FC236}">
                <a16:creationId xmlns:a16="http://schemas.microsoft.com/office/drawing/2014/main" id="{A2F2D370-5F13-C44E-84C2-AFF88EBF88BF}"/>
              </a:ext>
            </a:extLst>
          </p:cNvPr>
          <p:cNvSpPr txBox="1"/>
          <p:nvPr/>
        </p:nvSpPr>
        <p:spPr>
          <a:xfrm>
            <a:off x="2003867" y="5697072"/>
            <a:ext cx="1875714" cy="37933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r"/>
            <a:r>
              <a:rPr lang="en-US" altLang="zh-CN" sz="1865" b="1" dirty="0">
                <a:solidFill>
                  <a:schemeClr val="accent1"/>
                </a:solidFill>
                <a:latin typeface="+mn-ea"/>
                <a:ea typeface="+mn-ea"/>
              </a:rPr>
              <a:t>Feature-rich</a:t>
            </a:r>
            <a:endParaRPr lang="zh-CN" altLang="en-US" sz="1865" b="1" dirty="0">
              <a:solidFill>
                <a:schemeClr val="accent1"/>
              </a:solidFill>
              <a:latin typeface="+mn-ea"/>
              <a:ea typeface="+mn-ea"/>
            </a:endParaRPr>
          </a:p>
        </p:txBody>
      </p:sp>
      <p:sp>
        <p:nvSpPr>
          <p:cNvPr id="21" name="文本框 20">
            <a:extLst>
              <a:ext uri="{FF2B5EF4-FFF2-40B4-BE49-F238E27FC236}">
                <a16:creationId xmlns:a16="http://schemas.microsoft.com/office/drawing/2014/main" id="{25322388-D221-E24F-B065-BBDE6FB75992}"/>
              </a:ext>
            </a:extLst>
          </p:cNvPr>
          <p:cNvSpPr txBox="1"/>
          <p:nvPr/>
        </p:nvSpPr>
        <p:spPr>
          <a:xfrm>
            <a:off x="1721908" y="6035370"/>
            <a:ext cx="2157673" cy="37933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r"/>
            <a:r>
              <a:rPr lang="en-US" altLang="zh-CN" sz="1865" b="1" dirty="0">
                <a:solidFill>
                  <a:schemeClr val="accent1"/>
                </a:solidFill>
                <a:latin typeface="+mn-ea"/>
                <a:ea typeface="+mn-ea"/>
              </a:rPr>
              <a:t>Excellent-quality</a:t>
            </a:r>
            <a:endParaRPr lang="zh-CN" altLang="en-US" sz="1865" b="1" dirty="0">
              <a:solidFill>
                <a:schemeClr val="accent1"/>
              </a:solidFill>
              <a:latin typeface="+mn-ea"/>
              <a:ea typeface="+mn-ea"/>
            </a:endParaRPr>
          </a:p>
        </p:txBody>
      </p:sp>
      <p:sp>
        <p:nvSpPr>
          <p:cNvPr id="22" name="文本框 21">
            <a:extLst>
              <a:ext uri="{FF2B5EF4-FFF2-40B4-BE49-F238E27FC236}">
                <a16:creationId xmlns:a16="http://schemas.microsoft.com/office/drawing/2014/main" id="{9D6A5CD4-16DC-4444-B924-BE3A280DD75D}"/>
              </a:ext>
            </a:extLst>
          </p:cNvPr>
          <p:cNvSpPr txBox="1"/>
          <p:nvPr/>
        </p:nvSpPr>
        <p:spPr>
          <a:xfrm>
            <a:off x="3879584" y="5700351"/>
            <a:ext cx="6097926" cy="338554"/>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 altLang="zh-CN" sz="1600" dirty="0"/>
              <a:t>Supporting dozens of media processing </a:t>
            </a:r>
            <a:r>
              <a:rPr lang="en-US" altLang="zh-CN" sz="1600" dirty="0"/>
              <a:t>features</a:t>
            </a:r>
            <a:endParaRPr lang="zh-CN" altLang="en-US" sz="1598" dirty="0">
              <a:latin typeface="+mn-ea"/>
              <a:ea typeface="+mn-ea"/>
            </a:endParaRPr>
          </a:p>
        </p:txBody>
      </p:sp>
      <p:sp>
        <p:nvSpPr>
          <p:cNvPr id="23" name="文本框 22">
            <a:extLst>
              <a:ext uri="{FF2B5EF4-FFF2-40B4-BE49-F238E27FC236}">
                <a16:creationId xmlns:a16="http://schemas.microsoft.com/office/drawing/2014/main" id="{8623F09A-2246-0049-A643-FAC1D9754426}"/>
              </a:ext>
            </a:extLst>
          </p:cNvPr>
          <p:cNvSpPr txBox="1"/>
          <p:nvPr/>
        </p:nvSpPr>
        <p:spPr>
          <a:xfrm>
            <a:off x="3879583" y="6043974"/>
            <a:ext cx="6922166" cy="338554"/>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600" dirty="0"/>
              <a:t>1</a:t>
            </a:r>
            <a:r>
              <a:rPr lang="en-US" altLang="zh-CN" sz="1600" baseline="30000" dirty="0"/>
              <a:t>st</a:t>
            </a:r>
            <a:r>
              <a:rPr lang="zh-CN" altLang="en-US" sz="1600" dirty="0"/>
              <a:t> </a:t>
            </a:r>
            <a:r>
              <a:rPr lang="en-US" altLang="zh-CN" sz="1600" dirty="0"/>
              <a:t>Place</a:t>
            </a:r>
            <a:r>
              <a:rPr lang="zh-CN" altLang="en-US" sz="1600" dirty="0"/>
              <a:t> </a:t>
            </a:r>
            <a:r>
              <a:rPr lang="en-US" altLang="zh-CN" sz="1600" dirty="0"/>
              <a:t>of</a:t>
            </a:r>
            <a:r>
              <a:rPr lang="zh-CN" altLang="en-US" sz="1600" dirty="0"/>
              <a:t> </a:t>
            </a:r>
            <a:r>
              <a:rPr lang="en" altLang="zh-CN" sz="1600" dirty="0"/>
              <a:t>transcoding speed, compression rate, and image quality</a:t>
            </a:r>
            <a:endParaRPr lang="zh-CN" altLang="en-US" sz="1598" dirty="0">
              <a:latin typeface="+mn-ea"/>
              <a:ea typeface="+mn-ea"/>
            </a:endParaRPr>
          </a:p>
        </p:txBody>
      </p:sp>
      <p:sp>
        <p:nvSpPr>
          <p:cNvPr id="24" name="文本框 23">
            <a:extLst>
              <a:ext uri="{FF2B5EF4-FFF2-40B4-BE49-F238E27FC236}">
                <a16:creationId xmlns:a16="http://schemas.microsoft.com/office/drawing/2014/main" id="{DC133556-E4C2-FE46-812D-E806AA499A5A}"/>
              </a:ext>
            </a:extLst>
          </p:cNvPr>
          <p:cNvSpPr txBox="1"/>
          <p:nvPr/>
        </p:nvSpPr>
        <p:spPr>
          <a:xfrm>
            <a:off x="392808" y="6391026"/>
            <a:ext cx="3486773" cy="37933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r"/>
            <a:r>
              <a:rPr lang="en-US" altLang="zh-CN" sz="1865" b="1" dirty="0">
                <a:solidFill>
                  <a:schemeClr val="accent1"/>
                </a:solidFill>
                <a:latin typeface="+mn-ea"/>
                <a:ea typeface="+mn-ea"/>
              </a:rPr>
              <a:t>Intelligence</a:t>
            </a:r>
            <a:r>
              <a:rPr lang="zh-CN" altLang="en-US" sz="1865" b="1" dirty="0">
                <a:solidFill>
                  <a:schemeClr val="accent1"/>
                </a:solidFill>
                <a:latin typeface="+mn-ea"/>
                <a:ea typeface="+mn-ea"/>
              </a:rPr>
              <a:t> </a:t>
            </a:r>
            <a:r>
              <a:rPr lang="en-US" altLang="zh-CN" sz="1865" b="1" dirty="0">
                <a:solidFill>
                  <a:schemeClr val="accent1"/>
                </a:solidFill>
                <a:latin typeface="+mn-ea"/>
                <a:ea typeface="+mn-ea"/>
              </a:rPr>
              <a:t>cost-reducing</a:t>
            </a:r>
            <a:endParaRPr lang="zh-CN" altLang="en-US" sz="1865" b="1" dirty="0">
              <a:solidFill>
                <a:schemeClr val="accent1"/>
              </a:solidFill>
              <a:latin typeface="+mn-ea"/>
              <a:ea typeface="+mn-ea"/>
            </a:endParaRPr>
          </a:p>
        </p:txBody>
      </p:sp>
      <p:sp>
        <p:nvSpPr>
          <p:cNvPr id="25" name="文本框 24">
            <a:extLst>
              <a:ext uri="{FF2B5EF4-FFF2-40B4-BE49-F238E27FC236}">
                <a16:creationId xmlns:a16="http://schemas.microsoft.com/office/drawing/2014/main" id="{1956DEAA-6D33-7B46-8DB7-E6DFABFCA33F}"/>
              </a:ext>
            </a:extLst>
          </p:cNvPr>
          <p:cNvSpPr txBox="1"/>
          <p:nvPr/>
        </p:nvSpPr>
        <p:spPr>
          <a:xfrm>
            <a:off x="3879583" y="6420508"/>
            <a:ext cx="5721386" cy="338234"/>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598" dirty="0">
                <a:latin typeface="+mn-ea"/>
                <a:ea typeface="+mn-ea"/>
              </a:rPr>
              <a:t>Leading</a:t>
            </a:r>
            <a:r>
              <a:rPr lang="zh-CN" altLang="en-US" sz="1598" dirty="0">
                <a:latin typeface="+mn-ea"/>
                <a:ea typeface="+mn-ea"/>
              </a:rPr>
              <a:t> </a:t>
            </a:r>
            <a:r>
              <a:rPr lang="en-US" altLang="zh-CN" sz="1598" dirty="0">
                <a:latin typeface="+mn-ea"/>
                <a:ea typeface="+mn-ea"/>
              </a:rPr>
              <a:t>solution</a:t>
            </a:r>
            <a:r>
              <a:rPr lang="zh-CN" altLang="en-US" sz="1598" dirty="0">
                <a:latin typeface="+mn-ea"/>
                <a:ea typeface="+mn-ea"/>
              </a:rPr>
              <a:t> </a:t>
            </a:r>
            <a:r>
              <a:rPr lang="en-US" altLang="zh-CN" sz="1598" dirty="0">
                <a:latin typeface="+mn-ea"/>
                <a:ea typeface="+mn-ea"/>
              </a:rPr>
              <a:t>of</a:t>
            </a:r>
            <a:r>
              <a:rPr lang="zh-CN" altLang="en-US" sz="1598" dirty="0">
                <a:latin typeface="+mn-ea"/>
                <a:ea typeface="+mn-ea"/>
              </a:rPr>
              <a:t> </a:t>
            </a:r>
            <a:r>
              <a:rPr lang="en-US" altLang="zh-CN" sz="1598" dirty="0">
                <a:latin typeface="+mn-ea"/>
                <a:ea typeface="+mn-ea"/>
              </a:rPr>
              <a:t>reducing</a:t>
            </a:r>
            <a:r>
              <a:rPr lang="zh-CN" altLang="en-US" sz="1598" dirty="0">
                <a:latin typeface="+mn-ea"/>
                <a:ea typeface="+mn-ea"/>
              </a:rPr>
              <a:t> </a:t>
            </a:r>
            <a:r>
              <a:rPr lang="en-US" altLang="zh-CN" sz="1598" dirty="0">
                <a:latin typeface="+mn-ea"/>
                <a:ea typeface="+mn-ea"/>
              </a:rPr>
              <a:t>traffic</a:t>
            </a:r>
            <a:r>
              <a:rPr lang="zh-CN" altLang="en-US" sz="1598" dirty="0">
                <a:latin typeface="+mn-ea"/>
                <a:ea typeface="+mn-ea"/>
              </a:rPr>
              <a:t> </a:t>
            </a:r>
            <a:r>
              <a:rPr lang="en-US" altLang="zh-CN" sz="1598" dirty="0">
                <a:latin typeface="+mn-ea"/>
                <a:ea typeface="+mn-ea"/>
              </a:rPr>
              <a:t>and</a:t>
            </a:r>
            <a:r>
              <a:rPr lang="zh-CN" altLang="en-US" sz="1598" dirty="0">
                <a:latin typeface="+mn-ea"/>
                <a:ea typeface="+mn-ea"/>
              </a:rPr>
              <a:t> </a:t>
            </a:r>
            <a:r>
              <a:rPr lang="en-US" altLang="zh-CN" sz="1598" dirty="0">
                <a:latin typeface="+mn-ea"/>
                <a:ea typeface="+mn-ea"/>
              </a:rPr>
              <a:t>storage</a:t>
            </a:r>
            <a:r>
              <a:rPr lang="zh-CN" altLang="en-US" sz="1598" dirty="0">
                <a:latin typeface="+mn-ea"/>
                <a:ea typeface="+mn-ea"/>
              </a:rPr>
              <a:t> </a:t>
            </a:r>
            <a:r>
              <a:rPr lang="en-US" altLang="zh-CN" sz="1598" dirty="0">
                <a:latin typeface="+mn-ea"/>
                <a:ea typeface="+mn-ea"/>
              </a:rPr>
              <a:t>costs</a:t>
            </a:r>
            <a:endParaRPr lang="zh-CN" altLang="en-US" sz="1598" dirty="0">
              <a:latin typeface="+mn-ea"/>
              <a:ea typeface="+mn-ea"/>
            </a:endParaRPr>
          </a:p>
        </p:txBody>
      </p:sp>
      <p:pic>
        <p:nvPicPr>
          <p:cNvPr id="26" name="Picture 2" descr="Champ, champion, mission accomplished, success, winner icon - Download on  Iconfinder">
            <a:extLst>
              <a:ext uri="{FF2B5EF4-FFF2-40B4-BE49-F238E27FC236}">
                <a16:creationId xmlns:a16="http://schemas.microsoft.com/office/drawing/2014/main" id="{0E1CD6F7-674E-124C-98B7-6D06713018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9765" y="5700351"/>
            <a:ext cx="985164" cy="98516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3">
            <a:extLst>
              <a:ext uri="{FF2B5EF4-FFF2-40B4-BE49-F238E27FC236}">
                <a16:creationId xmlns:a16="http://schemas.microsoft.com/office/drawing/2014/main" id="{DA95E90E-7CC4-BD30-0066-19B357D4C552}"/>
              </a:ext>
            </a:extLst>
          </p:cNvPr>
          <p:cNvSpPr>
            <a:spLocks noChangeArrowheads="1"/>
          </p:cNvSpPr>
          <p:nvPr/>
        </p:nvSpPr>
        <p:spPr bwMode="auto">
          <a:xfrm>
            <a:off x="0" y="-483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87257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下 69">
            <a:extLst>
              <a:ext uri="{FF2B5EF4-FFF2-40B4-BE49-F238E27FC236}">
                <a16:creationId xmlns:a16="http://schemas.microsoft.com/office/drawing/2014/main" id="{8E9BD750-38B1-AB27-FB83-E606C929C7C5}"/>
              </a:ext>
            </a:extLst>
          </p:cNvPr>
          <p:cNvSpPr/>
          <p:nvPr/>
        </p:nvSpPr>
        <p:spPr>
          <a:xfrm rot="10800000">
            <a:off x="9873777" y="2011069"/>
            <a:ext cx="2256780" cy="1445521"/>
          </a:xfrm>
          <a:prstGeom prst="downArrow">
            <a:avLst/>
          </a:prstGeom>
          <a:gradFill flip="none" rotWithShape="1">
            <a:gsLst>
              <a:gs pos="0">
                <a:schemeClr val="accent5">
                  <a:tint val="66000"/>
                </a:schemeClr>
              </a:gs>
              <a:gs pos="50000">
                <a:schemeClr val="accent5">
                  <a:tint val="44500"/>
                </a:schemeClr>
              </a:gs>
              <a:gs pos="100000">
                <a:schemeClr val="accent5">
                  <a:tint val="23500"/>
                </a:schemeClr>
              </a:gs>
            </a:gsLst>
            <a:path path="circle">
              <a:fillToRect l="100000" t="100000"/>
            </a:path>
            <a:tileRect r="-100000" b="-100000"/>
          </a:gradFill>
          <a:ln>
            <a:noFill/>
          </a:ln>
          <a:effectLst>
            <a:glow rad="63500">
              <a:schemeClr val="accent1">
                <a:alpha val="40000"/>
              </a:schemeClr>
            </a:glow>
          </a:effectLst>
        </p:spPr>
        <p:txBody>
          <a:bodyPr vert="horz" wrap="square" lIns="91440" tIns="45720" rIns="91440" bIns="45720" numCol="1" spcCol="0" anchor="ctr" anchorCtr="0"/>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endParaRPr lang="zh-CN" sz="1400" b="0" i="0" u="none" strike="noStrike" kern="1200" spc="0" baseline="0">
              <a:ln>
                <a:noFill/>
              </a:ln>
              <a:solidFill>
                <a:srgbClr val="000000">
                  <a:lumMod val="85000"/>
                  <a:lumOff val="15000"/>
                </a:srgbClr>
              </a:solidFill>
              <a:latin typeface="微软雅黑"/>
              <a:ea typeface="微软雅黑"/>
            </a:endParaRPr>
          </a:p>
        </p:txBody>
      </p:sp>
      <p:sp>
        <p:nvSpPr>
          <p:cNvPr id="5" name="箭头: 下 8">
            <a:extLst>
              <a:ext uri="{FF2B5EF4-FFF2-40B4-BE49-F238E27FC236}">
                <a16:creationId xmlns:a16="http://schemas.microsoft.com/office/drawing/2014/main" id="{9229CBE1-9BD6-ADAD-A176-AA85C37940BE}"/>
              </a:ext>
            </a:extLst>
          </p:cNvPr>
          <p:cNvSpPr/>
          <p:nvPr/>
        </p:nvSpPr>
        <p:spPr>
          <a:xfrm>
            <a:off x="7591542" y="2049246"/>
            <a:ext cx="2256780" cy="1445521"/>
          </a:xfrm>
          <a:prstGeom prst="downArrow">
            <a:avLst/>
          </a:prstGeom>
          <a:gradFill flip="none" rotWithShape="1">
            <a:gsLst>
              <a:gs pos="0">
                <a:schemeClr val="accent5">
                  <a:tint val="66000"/>
                </a:schemeClr>
              </a:gs>
              <a:gs pos="50000">
                <a:schemeClr val="accent5">
                  <a:tint val="44500"/>
                </a:schemeClr>
              </a:gs>
              <a:gs pos="100000">
                <a:schemeClr val="accent5">
                  <a:tint val="23500"/>
                </a:schemeClr>
              </a:gs>
            </a:gsLst>
            <a:path path="circle">
              <a:fillToRect l="100000" t="100000"/>
            </a:path>
            <a:tileRect r="-100000" b="-100000"/>
          </a:gradFill>
          <a:ln>
            <a:noFill/>
          </a:ln>
          <a:effectLst>
            <a:glow rad="63500">
              <a:schemeClr val="accent1">
                <a:alpha val="40000"/>
              </a:schemeClr>
            </a:glow>
          </a:effectLst>
        </p:spPr>
        <p:txBody>
          <a:bodyPr vert="horz" wrap="square" lIns="91440" tIns="45720" rIns="91440" bIns="45720" numCol="1" spcCol="0" anchor="ctr" anchorCtr="0"/>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endParaRPr lang="zh-CN" sz="1400" b="0" i="0" u="none" strike="noStrike" kern="1200" spc="0" baseline="0">
              <a:ln>
                <a:noFill/>
              </a:ln>
              <a:solidFill>
                <a:srgbClr val="000000">
                  <a:lumMod val="85000"/>
                  <a:lumOff val="15000"/>
                </a:srgbClr>
              </a:solidFill>
              <a:latin typeface="微软雅黑"/>
              <a:ea typeface="微软雅黑"/>
            </a:endParaRPr>
          </a:p>
        </p:txBody>
      </p:sp>
      <p:sp>
        <p:nvSpPr>
          <p:cNvPr id="6" name="文本框 259">
            <a:extLst>
              <a:ext uri="{FF2B5EF4-FFF2-40B4-BE49-F238E27FC236}">
                <a16:creationId xmlns:a16="http://schemas.microsoft.com/office/drawing/2014/main" id="{A585A94D-62A1-9B96-A051-DC325AC37E79}"/>
              </a:ext>
            </a:extLst>
          </p:cNvPr>
          <p:cNvSpPr txBox="1"/>
          <p:nvPr/>
        </p:nvSpPr>
        <p:spPr>
          <a:xfrm>
            <a:off x="111379" y="142548"/>
            <a:ext cx="6905647" cy="480131"/>
          </a:xfrm>
          <a:prstGeom prst="rect">
            <a:avLst/>
          </a:prstGeom>
        </p:spPr>
        <p:txBody>
          <a:bodyPr vert="horz" lIns="91440" tIns="45720" rIns="91440" bIns="45720" rtlCol="0" anchor="b">
            <a:normAutofit fontScale="97500"/>
          </a:bodyPr>
          <a:lstStyle>
            <a:defPPr>
              <a:defRPr lang="zh-CN"/>
            </a:defPPr>
            <a:lvl1pPr algn="ctr">
              <a:lnSpc>
                <a:spcPct val="90000"/>
              </a:lnSpc>
              <a:spcBef>
                <a:spcPct val="0"/>
              </a:spcBef>
              <a:buNone/>
              <a:defRPr sz="2800" b="1">
                <a:solidFill>
                  <a:srgbClr val="000000"/>
                </a:solidFill>
                <a:latin typeface="TencentSans W7" panose="020C04030202040F0204" pitchFamily="34" charset="-122"/>
                <a:ea typeface="TencentSans W7" panose="020C04030202040F0204" pitchFamily="34" charset="-122"/>
                <a:cs typeface="Times New Roman"/>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r>
              <a:rPr lang="en-US" dirty="0"/>
              <a:t>Industry-leading Video Transcoding Technology </a:t>
            </a:r>
          </a:p>
        </p:txBody>
      </p:sp>
      <p:grpSp>
        <p:nvGrpSpPr>
          <p:cNvPr id="7" name="组合 6">
            <a:extLst>
              <a:ext uri="{FF2B5EF4-FFF2-40B4-BE49-F238E27FC236}">
                <a16:creationId xmlns:a16="http://schemas.microsoft.com/office/drawing/2014/main" id="{DD1E0503-B97E-AF1D-6911-A81F67D242F3}"/>
              </a:ext>
            </a:extLst>
          </p:cNvPr>
          <p:cNvGrpSpPr/>
          <p:nvPr/>
        </p:nvGrpSpPr>
        <p:grpSpPr>
          <a:xfrm>
            <a:off x="4952335" y="2584128"/>
            <a:ext cx="2876931" cy="3288192"/>
            <a:chOff x="3063756" y="2094471"/>
            <a:chExt cx="4379953" cy="4555510"/>
          </a:xfrm>
        </p:grpSpPr>
        <p:sp>
          <p:nvSpPr>
            <p:cNvPr id="39" name="椭圆 38">
              <a:extLst>
                <a:ext uri="{FF2B5EF4-FFF2-40B4-BE49-F238E27FC236}">
                  <a16:creationId xmlns:a16="http://schemas.microsoft.com/office/drawing/2014/main" id="{1EB209EB-5AFB-5162-4C9A-8960B7598D1C}"/>
                </a:ext>
              </a:extLst>
            </p:cNvPr>
            <p:cNvSpPr/>
            <p:nvPr/>
          </p:nvSpPr>
          <p:spPr>
            <a:xfrm>
              <a:off x="3063756" y="5695560"/>
              <a:ext cx="4379953" cy="954421"/>
            </a:xfrm>
            <a:prstGeom prst="ellipse">
              <a:avLst/>
            </a:prstGeom>
            <a:gradFill>
              <a:gsLst>
                <a:gs pos="71000">
                  <a:srgbClr val="026DFF">
                    <a:alpha val="0"/>
                  </a:srgbClr>
                </a:gs>
                <a:gs pos="100000">
                  <a:srgbClr val="026DFF">
                    <a:alpha val="12076"/>
                  </a:srgbClr>
                </a:gs>
              </a:gsLst>
              <a:lin ang="5400000" scaled="1"/>
            </a:gradFill>
            <a:ln w="6350">
              <a:solidFill>
                <a:schemeClr val="accent1">
                  <a:shade val="50000"/>
                </a:schemeClr>
              </a:solidFill>
              <a:prstDash val="solid"/>
            </a:ln>
            <a:effectLst>
              <a:outerShdw blurRad="50800" algn="ctr" rotWithShape="0">
                <a:schemeClr val="accent1"/>
              </a:outerShdw>
            </a:effectLst>
          </p:spPr>
          <p:txBody>
            <a:bodyPr anchor="ct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625207">
                <a:lnSpc>
                  <a:spcPct val="100000"/>
                </a:lnSpc>
                <a:spcBef>
                  <a:spcPts val="0"/>
                </a:spcBef>
                <a:spcAft>
                  <a:spcPts val="0"/>
                </a:spcAft>
                <a:buClrTx/>
                <a:buSzTx/>
                <a:buFontTx/>
                <a:buNone/>
              </a:pPr>
              <a:endParaRPr lang="zh-CN" sz="1231" b="0" i="0" u="none" strike="noStrike" kern="1200" spc="0" baseline="0">
                <a:ln>
                  <a:noFill/>
                </a:ln>
                <a:solidFill>
                  <a:srgbClr val="000000"/>
                </a:solidFill>
                <a:latin typeface="Calibri"/>
                <a:ea typeface="TencentSans W3"/>
              </a:endParaRPr>
            </a:p>
          </p:txBody>
        </p:sp>
        <p:sp>
          <p:nvSpPr>
            <p:cNvPr id="40" name="任意多边形: 形状 257">
              <a:extLst>
                <a:ext uri="{FF2B5EF4-FFF2-40B4-BE49-F238E27FC236}">
                  <a16:creationId xmlns:a16="http://schemas.microsoft.com/office/drawing/2014/main" id="{D5B23F68-B107-C8DE-8FFC-204162648316}"/>
                </a:ext>
              </a:extLst>
            </p:cNvPr>
            <p:cNvSpPr/>
            <p:nvPr/>
          </p:nvSpPr>
          <p:spPr>
            <a:xfrm>
              <a:off x="3511059" y="4684278"/>
              <a:ext cx="3469169" cy="1583175"/>
            </a:xfrm>
            <a:custGeom>
              <a:avLst/>
              <a:gdLst/>
              <a:ahLst/>
              <a:cxnLst/>
              <a:rect l="l" t="t" r="r" b="b"/>
              <a:pathLst>
                <a:path w="3469169" h="1583175">
                  <a:moveTo>
                    <a:pt x="0" y="0"/>
                  </a:moveTo>
                  <a:lnTo>
                    <a:pt x="3469169" y="0"/>
                  </a:lnTo>
                  <a:lnTo>
                    <a:pt x="3469169" y="1275709"/>
                  </a:lnTo>
                  <a:cubicBezTo>
                    <a:pt x="3469169" y="1445518"/>
                    <a:pt x="2692569" y="1583175"/>
                    <a:pt x="1734585" y="1583175"/>
                  </a:cubicBezTo>
                  <a:cubicBezTo>
                    <a:pt x="776600" y="1583175"/>
                    <a:pt x="0" y="1445518"/>
                    <a:pt x="0" y="1275709"/>
                  </a:cubicBezTo>
                  <a:close/>
                </a:path>
              </a:pathLst>
            </a:custGeom>
            <a:gradFill>
              <a:gsLst>
                <a:gs pos="23000">
                  <a:srgbClr val="026DFF">
                    <a:alpha val="0"/>
                  </a:srgbClr>
                </a:gs>
                <a:gs pos="100000">
                  <a:srgbClr val="026DFF">
                    <a:alpha val="16000"/>
                  </a:srgbClr>
                </a:gs>
              </a:gsLst>
              <a:lin ang="5400000" scaled="1"/>
            </a:gradFill>
            <a:ln>
              <a:noFill/>
            </a:ln>
          </p:spPr>
          <p:txBody>
            <a:bodyPr anchor="ct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625207">
                <a:lnSpc>
                  <a:spcPct val="100000"/>
                </a:lnSpc>
                <a:spcBef>
                  <a:spcPts val="0"/>
                </a:spcBef>
                <a:spcAft>
                  <a:spcPts val="0"/>
                </a:spcAft>
                <a:buClrTx/>
                <a:buSzTx/>
                <a:buFontTx/>
                <a:buNone/>
              </a:pPr>
              <a:endParaRPr lang="zh-CN" sz="1231" b="0" i="0" u="none" strike="noStrike" kern="1200" spc="0" baseline="0">
                <a:ln>
                  <a:noFill/>
                </a:ln>
                <a:solidFill>
                  <a:srgbClr val="000000"/>
                </a:solidFill>
                <a:latin typeface="Calibri"/>
                <a:ea typeface="TencentSans W3"/>
              </a:endParaRPr>
            </a:p>
          </p:txBody>
        </p:sp>
        <p:sp>
          <p:nvSpPr>
            <p:cNvPr id="41" name="圆角矩形 71">
              <a:extLst>
                <a:ext uri="{FF2B5EF4-FFF2-40B4-BE49-F238E27FC236}">
                  <a16:creationId xmlns:a16="http://schemas.microsoft.com/office/drawing/2014/main" id="{A7C9DE68-EA2E-EFB2-5684-85A3C32C9FBF}"/>
                </a:ext>
              </a:extLst>
            </p:cNvPr>
            <p:cNvSpPr/>
            <p:nvPr/>
          </p:nvSpPr>
          <p:spPr>
            <a:xfrm>
              <a:off x="3544418" y="2094471"/>
              <a:ext cx="3435811" cy="4056933"/>
            </a:xfrm>
            <a:prstGeom prst="snip1Rect">
              <a:avLst>
                <a:gd name="adj" fmla="val 2114"/>
              </a:avLst>
            </a:prstGeom>
            <a:gradFill>
              <a:gsLst>
                <a:gs pos="70000">
                  <a:srgbClr val="026DFF">
                    <a:alpha val="0"/>
                  </a:srgbClr>
                </a:gs>
                <a:gs pos="0">
                  <a:srgbClr val="026DFF">
                    <a:alpha val="0"/>
                  </a:srgbClr>
                </a:gs>
              </a:gsLst>
              <a:lin ang="5400000" scaled="1"/>
            </a:gradFill>
            <a:ln w="15875">
              <a:solidFill>
                <a:schemeClr val="accent1">
                  <a:shade val="50000"/>
                </a:schemeClr>
              </a:solidFill>
              <a:prstDash val="solid"/>
            </a:ln>
            <a:effectLst>
              <a:outerShdw blurRad="88900" dist="38100" dir="2700000" algn="tl" rotWithShape="0">
                <a:srgbClr val="000000">
                  <a:alpha val="15000"/>
                </a:srgbClr>
              </a:outerShdw>
            </a:effectLst>
          </p:spPr>
          <p:txBody>
            <a:bodyPr anchor="ct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595549">
                <a:lnSpc>
                  <a:spcPct val="100000"/>
                </a:lnSpc>
                <a:spcBef>
                  <a:spcPts val="0"/>
                </a:spcBef>
                <a:spcAft>
                  <a:spcPts val="0"/>
                </a:spcAft>
                <a:buClrTx/>
                <a:buSzTx/>
                <a:buFontTx/>
                <a:buNone/>
              </a:pPr>
              <a:endParaRPr lang="zh-CN" sz="1231" b="0" i="0" u="none" strike="noStrike" kern="1200" spc="0" baseline="0">
                <a:ln>
                  <a:noFill/>
                </a:ln>
                <a:solidFill>
                  <a:srgbClr val="000000"/>
                </a:solidFill>
                <a:latin typeface="Calibri"/>
                <a:ea typeface="TencentSans W3"/>
              </a:endParaRPr>
            </a:p>
          </p:txBody>
        </p:sp>
        <p:sp>
          <p:nvSpPr>
            <p:cNvPr id="42" name="椭圆 41">
              <a:extLst>
                <a:ext uri="{FF2B5EF4-FFF2-40B4-BE49-F238E27FC236}">
                  <a16:creationId xmlns:a16="http://schemas.microsoft.com/office/drawing/2014/main" id="{041BE5FB-0DB2-7DB9-862D-37E326202BDD}"/>
                </a:ext>
              </a:extLst>
            </p:cNvPr>
            <p:cNvSpPr/>
            <p:nvPr/>
          </p:nvSpPr>
          <p:spPr>
            <a:xfrm>
              <a:off x="3528178" y="5737332"/>
              <a:ext cx="3469168" cy="500818"/>
            </a:xfrm>
            <a:prstGeom prst="ellipse">
              <a:avLst/>
            </a:prstGeom>
            <a:noFill/>
            <a:ln w="19050">
              <a:solidFill>
                <a:schemeClr val="accent1">
                  <a:shade val="50000"/>
                </a:schemeClr>
              </a:solidFill>
              <a:prstDash val="solid"/>
            </a:ln>
            <a:effectLst>
              <a:outerShdw blurRad="50800" algn="ctr" rotWithShape="0">
                <a:schemeClr val="accent1"/>
              </a:outerShdw>
            </a:effectLst>
          </p:spPr>
          <p:txBody>
            <a:bodyPr anchor="ct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625207">
                <a:lnSpc>
                  <a:spcPct val="100000"/>
                </a:lnSpc>
                <a:spcBef>
                  <a:spcPts val="0"/>
                </a:spcBef>
                <a:spcAft>
                  <a:spcPts val="0"/>
                </a:spcAft>
                <a:buClrTx/>
                <a:buSzTx/>
                <a:buFontTx/>
                <a:buNone/>
              </a:pPr>
              <a:endParaRPr lang="zh-CN" sz="1231" b="0" i="0" u="none" strike="noStrike" kern="1200" spc="0" baseline="0">
                <a:ln>
                  <a:noFill/>
                </a:ln>
                <a:solidFill>
                  <a:srgbClr val="000000"/>
                </a:solidFill>
                <a:latin typeface="Calibri"/>
                <a:ea typeface="TencentSans W3"/>
              </a:endParaRPr>
            </a:p>
          </p:txBody>
        </p:sp>
        <p:cxnSp>
          <p:nvCxnSpPr>
            <p:cNvPr id="43" name="直接连接符 263">
              <a:extLst>
                <a:ext uri="{FF2B5EF4-FFF2-40B4-BE49-F238E27FC236}">
                  <a16:creationId xmlns:a16="http://schemas.microsoft.com/office/drawing/2014/main" id="{98ECA424-52ED-8BD3-80BD-FF858EE3D10D}"/>
                </a:ext>
              </a:extLst>
            </p:cNvPr>
            <p:cNvCxnSpPr/>
            <p:nvPr/>
          </p:nvCxnSpPr>
          <p:spPr>
            <a:xfrm flipV="1">
              <a:off x="6583025" y="5967933"/>
              <a:ext cx="0" cy="178706"/>
            </a:xfrm>
            <a:prstGeom prst="line">
              <a:avLst/>
            </a:prstGeom>
            <a:ln w="9525">
              <a:solidFill>
                <a:schemeClr val="accent1">
                  <a:shade val="95000"/>
                </a:schemeClr>
              </a:solidFill>
              <a:prstDash val="solid"/>
            </a:ln>
          </p:spPr>
        </p:cxnSp>
        <p:cxnSp>
          <p:nvCxnSpPr>
            <p:cNvPr id="44" name="直接连接符 264">
              <a:extLst>
                <a:ext uri="{FF2B5EF4-FFF2-40B4-BE49-F238E27FC236}">
                  <a16:creationId xmlns:a16="http://schemas.microsoft.com/office/drawing/2014/main" id="{3CF1720D-D01C-3A53-A6BE-193E499BDCED}"/>
                </a:ext>
              </a:extLst>
            </p:cNvPr>
            <p:cNvCxnSpPr/>
            <p:nvPr/>
          </p:nvCxnSpPr>
          <p:spPr>
            <a:xfrm flipV="1">
              <a:off x="6557873" y="6086824"/>
              <a:ext cx="0" cy="68066"/>
            </a:xfrm>
            <a:prstGeom prst="line">
              <a:avLst/>
            </a:prstGeom>
            <a:ln w="9525">
              <a:solidFill>
                <a:schemeClr val="accent1">
                  <a:shade val="95000"/>
                </a:schemeClr>
              </a:solidFill>
              <a:prstDash val="solid"/>
            </a:ln>
          </p:spPr>
        </p:cxnSp>
        <p:cxnSp>
          <p:nvCxnSpPr>
            <p:cNvPr id="45" name="直接连接符 265">
              <a:extLst>
                <a:ext uri="{FF2B5EF4-FFF2-40B4-BE49-F238E27FC236}">
                  <a16:creationId xmlns:a16="http://schemas.microsoft.com/office/drawing/2014/main" id="{C72C688B-E302-1B08-4F98-6FDA2EAE372A}"/>
                </a:ext>
              </a:extLst>
            </p:cNvPr>
            <p:cNvCxnSpPr/>
            <p:nvPr/>
          </p:nvCxnSpPr>
          <p:spPr>
            <a:xfrm flipV="1">
              <a:off x="6606242" y="6018057"/>
              <a:ext cx="0" cy="130416"/>
            </a:xfrm>
            <a:prstGeom prst="line">
              <a:avLst/>
            </a:prstGeom>
            <a:ln w="9525">
              <a:solidFill>
                <a:schemeClr val="accent1">
                  <a:shade val="95000"/>
                </a:schemeClr>
              </a:solidFill>
              <a:prstDash val="solid"/>
            </a:ln>
          </p:spPr>
        </p:cxnSp>
        <p:sp>
          <p:nvSpPr>
            <p:cNvPr id="46" name="椭圆 45">
              <a:extLst>
                <a:ext uri="{FF2B5EF4-FFF2-40B4-BE49-F238E27FC236}">
                  <a16:creationId xmlns:a16="http://schemas.microsoft.com/office/drawing/2014/main" id="{EC86690D-08EC-44DA-6B0D-1E28D722FD61}"/>
                </a:ext>
              </a:extLst>
            </p:cNvPr>
            <p:cNvSpPr/>
            <p:nvPr/>
          </p:nvSpPr>
          <p:spPr>
            <a:xfrm>
              <a:off x="3841097" y="5663216"/>
              <a:ext cx="2812374" cy="378897"/>
            </a:xfrm>
            <a:prstGeom prst="ellipse">
              <a:avLst/>
            </a:prstGeom>
            <a:noFill/>
            <a:ln w="6350">
              <a:solidFill>
                <a:schemeClr val="accent1">
                  <a:shade val="50000"/>
                </a:schemeClr>
              </a:solidFill>
              <a:prstDash val="solid"/>
            </a:ln>
          </p:spPr>
          <p:txBody>
            <a:bodyPr anchor="ct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625207">
                <a:lnSpc>
                  <a:spcPct val="100000"/>
                </a:lnSpc>
                <a:spcBef>
                  <a:spcPts val="0"/>
                </a:spcBef>
                <a:spcAft>
                  <a:spcPts val="0"/>
                </a:spcAft>
                <a:buClrTx/>
                <a:buSzTx/>
                <a:buFontTx/>
                <a:buNone/>
              </a:pPr>
              <a:endParaRPr lang="zh-CN" sz="1231" b="0" i="0" u="none" strike="noStrike" kern="1200" spc="0" baseline="0">
                <a:ln>
                  <a:noFill/>
                </a:ln>
                <a:solidFill>
                  <a:srgbClr val="000000"/>
                </a:solidFill>
                <a:latin typeface="Calibri"/>
                <a:ea typeface="TencentSans W3"/>
              </a:endParaRPr>
            </a:p>
          </p:txBody>
        </p:sp>
        <p:cxnSp>
          <p:nvCxnSpPr>
            <p:cNvPr id="47" name="直接连接符 267">
              <a:extLst>
                <a:ext uri="{FF2B5EF4-FFF2-40B4-BE49-F238E27FC236}">
                  <a16:creationId xmlns:a16="http://schemas.microsoft.com/office/drawing/2014/main" id="{12CFC1D4-9199-2EFF-FBBF-7C385FAFCD11}"/>
                </a:ext>
              </a:extLst>
            </p:cNvPr>
            <p:cNvCxnSpPr/>
            <p:nvPr/>
          </p:nvCxnSpPr>
          <p:spPr>
            <a:xfrm flipV="1">
              <a:off x="6851952" y="5963043"/>
              <a:ext cx="0" cy="130416"/>
            </a:xfrm>
            <a:prstGeom prst="line">
              <a:avLst/>
            </a:prstGeom>
            <a:ln w="9525">
              <a:solidFill>
                <a:schemeClr val="accent1">
                  <a:shade val="95000"/>
                </a:schemeClr>
              </a:solidFill>
              <a:prstDash val="solid"/>
            </a:ln>
          </p:spPr>
        </p:cxnSp>
        <p:cxnSp>
          <p:nvCxnSpPr>
            <p:cNvPr id="48" name="直接连接符 268">
              <a:extLst>
                <a:ext uri="{FF2B5EF4-FFF2-40B4-BE49-F238E27FC236}">
                  <a16:creationId xmlns:a16="http://schemas.microsoft.com/office/drawing/2014/main" id="{F195C937-44EE-ACF5-F3AE-50356D689007}"/>
                </a:ext>
              </a:extLst>
            </p:cNvPr>
            <p:cNvCxnSpPr/>
            <p:nvPr/>
          </p:nvCxnSpPr>
          <p:spPr>
            <a:xfrm flipV="1">
              <a:off x="6873234" y="5939204"/>
              <a:ext cx="0" cy="145086"/>
            </a:xfrm>
            <a:prstGeom prst="line">
              <a:avLst/>
            </a:prstGeom>
            <a:ln w="9525">
              <a:solidFill>
                <a:schemeClr val="accent1">
                  <a:shade val="95000"/>
                </a:schemeClr>
              </a:solidFill>
              <a:prstDash val="solid"/>
            </a:ln>
          </p:spPr>
        </p:cxnSp>
        <p:cxnSp>
          <p:nvCxnSpPr>
            <p:cNvPr id="49" name="直接连接符 269">
              <a:extLst>
                <a:ext uri="{FF2B5EF4-FFF2-40B4-BE49-F238E27FC236}">
                  <a16:creationId xmlns:a16="http://schemas.microsoft.com/office/drawing/2014/main" id="{65E96E72-9755-6DFD-F5B9-792DA5E81A4B}"/>
                </a:ext>
              </a:extLst>
            </p:cNvPr>
            <p:cNvCxnSpPr/>
            <p:nvPr/>
          </p:nvCxnSpPr>
          <p:spPr>
            <a:xfrm flipV="1">
              <a:off x="6894516" y="5977714"/>
              <a:ext cx="0" cy="92823"/>
            </a:xfrm>
            <a:prstGeom prst="line">
              <a:avLst/>
            </a:prstGeom>
            <a:ln w="9525">
              <a:solidFill>
                <a:schemeClr val="accent1">
                  <a:shade val="95000"/>
                </a:schemeClr>
              </a:solidFill>
              <a:prstDash val="solid"/>
            </a:ln>
          </p:spPr>
        </p:cxnSp>
        <p:cxnSp>
          <p:nvCxnSpPr>
            <p:cNvPr id="50" name="直接连接符 270">
              <a:extLst>
                <a:ext uri="{FF2B5EF4-FFF2-40B4-BE49-F238E27FC236}">
                  <a16:creationId xmlns:a16="http://schemas.microsoft.com/office/drawing/2014/main" id="{1E7C07A2-4454-C8EE-D419-E0929A40485B}"/>
                </a:ext>
              </a:extLst>
            </p:cNvPr>
            <p:cNvCxnSpPr/>
            <p:nvPr/>
          </p:nvCxnSpPr>
          <p:spPr>
            <a:xfrm flipV="1">
              <a:off x="6915798" y="5912613"/>
              <a:ext cx="0" cy="148754"/>
            </a:xfrm>
            <a:prstGeom prst="line">
              <a:avLst/>
            </a:prstGeom>
            <a:ln w="9525">
              <a:solidFill>
                <a:schemeClr val="accent1">
                  <a:shade val="95000"/>
                </a:schemeClr>
              </a:solidFill>
              <a:prstDash val="solid"/>
            </a:ln>
          </p:spPr>
        </p:cxnSp>
        <p:grpSp>
          <p:nvGrpSpPr>
            <p:cNvPr id="51" name="组合 50">
              <a:extLst>
                <a:ext uri="{FF2B5EF4-FFF2-40B4-BE49-F238E27FC236}">
                  <a16:creationId xmlns:a16="http://schemas.microsoft.com/office/drawing/2014/main" id="{FE2CCAAC-8E0A-545E-3D04-D5F0C5DE76C8}"/>
                </a:ext>
              </a:extLst>
            </p:cNvPr>
            <p:cNvGrpSpPr/>
            <p:nvPr/>
          </p:nvGrpSpPr>
          <p:grpSpPr>
            <a:xfrm>
              <a:off x="5829320" y="6059956"/>
              <a:ext cx="47625" cy="153949"/>
              <a:chOff x="6774031" y="5572125"/>
              <a:chExt cx="47625" cy="388433"/>
            </a:xfrm>
          </p:grpSpPr>
          <p:cxnSp>
            <p:nvCxnSpPr>
              <p:cNvPr id="62" name="直接连接符 282">
                <a:extLst>
                  <a:ext uri="{FF2B5EF4-FFF2-40B4-BE49-F238E27FC236}">
                    <a16:creationId xmlns:a16="http://schemas.microsoft.com/office/drawing/2014/main" id="{57C69FBB-70D0-07DC-AF38-A7B05D935479}"/>
                  </a:ext>
                </a:extLst>
              </p:cNvPr>
              <p:cNvCxnSpPr/>
              <p:nvPr/>
            </p:nvCxnSpPr>
            <p:spPr>
              <a:xfrm flipV="1">
                <a:off x="6798796" y="5572125"/>
                <a:ext cx="0" cy="371288"/>
              </a:xfrm>
              <a:prstGeom prst="line">
                <a:avLst/>
              </a:prstGeom>
              <a:ln w="9525">
                <a:solidFill>
                  <a:schemeClr val="accent1">
                    <a:shade val="95000"/>
                  </a:schemeClr>
                </a:solidFill>
                <a:prstDash val="solid"/>
              </a:ln>
            </p:spPr>
          </p:cxnSp>
          <p:cxnSp>
            <p:nvCxnSpPr>
              <p:cNvPr id="63" name="直接连接符 283">
                <a:extLst>
                  <a:ext uri="{FF2B5EF4-FFF2-40B4-BE49-F238E27FC236}">
                    <a16:creationId xmlns:a16="http://schemas.microsoft.com/office/drawing/2014/main" id="{F598BCBB-C2FA-DB55-62A5-5CF986E2D201}"/>
                  </a:ext>
                </a:extLst>
              </p:cNvPr>
              <p:cNvCxnSpPr/>
              <p:nvPr/>
            </p:nvCxnSpPr>
            <p:spPr>
              <a:xfrm flipV="1">
                <a:off x="6774031" y="5819140"/>
                <a:ext cx="0" cy="141418"/>
              </a:xfrm>
              <a:prstGeom prst="line">
                <a:avLst/>
              </a:prstGeom>
              <a:ln w="9525">
                <a:solidFill>
                  <a:schemeClr val="accent1">
                    <a:shade val="95000"/>
                  </a:schemeClr>
                </a:solidFill>
                <a:prstDash val="solid"/>
              </a:ln>
            </p:spPr>
          </p:cxnSp>
          <p:cxnSp>
            <p:nvCxnSpPr>
              <p:cNvPr id="64" name="直接连接符 284">
                <a:extLst>
                  <a:ext uri="{FF2B5EF4-FFF2-40B4-BE49-F238E27FC236}">
                    <a16:creationId xmlns:a16="http://schemas.microsoft.com/office/drawing/2014/main" id="{B14D717F-A4C8-97E9-AC04-3BC6B323A2D4}"/>
                  </a:ext>
                </a:extLst>
              </p:cNvPr>
              <p:cNvCxnSpPr/>
              <p:nvPr/>
            </p:nvCxnSpPr>
            <p:spPr>
              <a:xfrm flipV="1">
                <a:off x="6821656" y="5676265"/>
                <a:ext cx="0" cy="270958"/>
              </a:xfrm>
              <a:prstGeom prst="line">
                <a:avLst/>
              </a:prstGeom>
              <a:ln w="9525">
                <a:solidFill>
                  <a:schemeClr val="accent1">
                    <a:shade val="95000"/>
                  </a:schemeClr>
                </a:solidFill>
                <a:prstDash val="solid"/>
              </a:ln>
            </p:spPr>
          </p:cxnSp>
        </p:grpSp>
        <p:grpSp>
          <p:nvGrpSpPr>
            <p:cNvPr id="52" name="组合 51">
              <a:extLst>
                <a:ext uri="{FF2B5EF4-FFF2-40B4-BE49-F238E27FC236}">
                  <a16:creationId xmlns:a16="http://schemas.microsoft.com/office/drawing/2014/main" id="{F426ED43-C38B-EDF8-0056-7242A6961F21}"/>
                </a:ext>
              </a:extLst>
            </p:cNvPr>
            <p:cNvGrpSpPr/>
            <p:nvPr/>
          </p:nvGrpSpPr>
          <p:grpSpPr>
            <a:xfrm flipH="1">
              <a:off x="3847145" y="5960385"/>
              <a:ext cx="47625" cy="151197"/>
              <a:chOff x="6774031" y="5572126"/>
              <a:chExt cx="47625" cy="381489"/>
            </a:xfrm>
          </p:grpSpPr>
          <p:cxnSp>
            <p:nvCxnSpPr>
              <p:cNvPr id="59" name="直接连接符 279">
                <a:extLst>
                  <a:ext uri="{FF2B5EF4-FFF2-40B4-BE49-F238E27FC236}">
                    <a16:creationId xmlns:a16="http://schemas.microsoft.com/office/drawing/2014/main" id="{5B5799CF-F277-AD69-1023-2138C7E13821}"/>
                  </a:ext>
                </a:extLst>
              </p:cNvPr>
              <p:cNvCxnSpPr/>
              <p:nvPr/>
            </p:nvCxnSpPr>
            <p:spPr>
              <a:xfrm flipH="1" flipV="1">
                <a:off x="6798796" y="5572126"/>
                <a:ext cx="0" cy="367605"/>
              </a:xfrm>
              <a:prstGeom prst="line">
                <a:avLst/>
              </a:prstGeom>
              <a:ln w="9525">
                <a:solidFill>
                  <a:schemeClr val="accent1">
                    <a:shade val="95000"/>
                  </a:schemeClr>
                </a:solidFill>
                <a:prstDash val="solid"/>
              </a:ln>
            </p:spPr>
          </p:cxnSp>
          <p:cxnSp>
            <p:nvCxnSpPr>
              <p:cNvPr id="60" name="直接连接符 280">
                <a:extLst>
                  <a:ext uri="{FF2B5EF4-FFF2-40B4-BE49-F238E27FC236}">
                    <a16:creationId xmlns:a16="http://schemas.microsoft.com/office/drawing/2014/main" id="{E6C352C5-DAB6-1345-CD64-BBA4FA70B19D}"/>
                  </a:ext>
                </a:extLst>
              </p:cNvPr>
              <p:cNvCxnSpPr/>
              <p:nvPr/>
            </p:nvCxnSpPr>
            <p:spPr>
              <a:xfrm flipH="1" flipV="1">
                <a:off x="6774031" y="5819140"/>
                <a:ext cx="0" cy="134475"/>
              </a:xfrm>
              <a:prstGeom prst="line">
                <a:avLst/>
              </a:prstGeom>
              <a:ln w="9525">
                <a:solidFill>
                  <a:schemeClr val="accent1">
                    <a:shade val="95000"/>
                  </a:schemeClr>
                </a:solidFill>
                <a:prstDash val="solid"/>
              </a:ln>
            </p:spPr>
          </p:cxnSp>
          <p:cxnSp>
            <p:nvCxnSpPr>
              <p:cNvPr id="61" name="直接连接符 281">
                <a:extLst>
                  <a:ext uri="{FF2B5EF4-FFF2-40B4-BE49-F238E27FC236}">
                    <a16:creationId xmlns:a16="http://schemas.microsoft.com/office/drawing/2014/main" id="{097A2608-EB45-DAEF-43D9-B6259134CD32}"/>
                  </a:ext>
                </a:extLst>
              </p:cNvPr>
              <p:cNvCxnSpPr/>
              <p:nvPr/>
            </p:nvCxnSpPr>
            <p:spPr>
              <a:xfrm flipH="1" flipV="1">
                <a:off x="6821656" y="5676267"/>
                <a:ext cx="0" cy="251897"/>
              </a:xfrm>
              <a:prstGeom prst="line">
                <a:avLst/>
              </a:prstGeom>
              <a:ln w="9525">
                <a:solidFill>
                  <a:schemeClr val="accent1">
                    <a:shade val="95000"/>
                  </a:schemeClr>
                </a:solidFill>
                <a:prstDash val="solid"/>
              </a:ln>
            </p:spPr>
          </p:cxnSp>
        </p:grpSp>
        <p:cxnSp>
          <p:nvCxnSpPr>
            <p:cNvPr id="53" name="直接连接符 273">
              <a:extLst>
                <a:ext uri="{FF2B5EF4-FFF2-40B4-BE49-F238E27FC236}">
                  <a16:creationId xmlns:a16="http://schemas.microsoft.com/office/drawing/2014/main" id="{0B185325-E653-68DC-6FE0-BBBAF240A468}"/>
                </a:ext>
              </a:extLst>
            </p:cNvPr>
            <p:cNvCxnSpPr/>
            <p:nvPr/>
          </p:nvCxnSpPr>
          <p:spPr>
            <a:xfrm flipV="1">
              <a:off x="4067272" y="6089881"/>
              <a:ext cx="0" cy="77325"/>
            </a:xfrm>
            <a:prstGeom prst="line">
              <a:avLst/>
            </a:prstGeom>
            <a:ln w="9525">
              <a:solidFill>
                <a:schemeClr val="accent1">
                  <a:shade val="95000"/>
                </a:schemeClr>
              </a:solidFill>
              <a:prstDash val="solid"/>
            </a:ln>
          </p:spPr>
        </p:cxnSp>
        <p:cxnSp>
          <p:nvCxnSpPr>
            <p:cNvPr id="54" name="直接连接符 274">
              <a:extLst>
                <a:ext uri="{FF2B5EF4-FFF2-40B4-BE49-F238E27FC236}">
                  <a16:creationId xmlns:a16="http://schemas.microsoft.com/office/drawing/2014/main" id="{9DA32B7D-223A-A19B-B0CD-DA8427C622B5}"/>
                </a:ext>
              </a:extLst>
            </p:cNvPr>
            <p:cNvCxnSpPr/>
            <p:nvPr/>
          </p:nvCxnSpPr>
          <p:spPr>
            <a:xfrm flipV="1">
              <a:off x="4015113" y="6108409"/>
              <a:ext cx="0" cy="53297"/>
            </a:xfrm>
            <a:prstGeom prst="line">
              <a:avLst/>
            </a:prstGeom>
            <a:ln w="9525">
              <a:solidFill>
                <a:schemeClr val="accent1">
                  <a:shade val="95000"/>
                </a:schemeClr>
              </a:solidFill>
              <a:prstDash val="solid"/>
            </a:ln>
          </p:spPr>
        </p:cxnSp>
        <p:cxnSp>
          <p:nvCxnSpPr>
            <p:cNvPr id="55" name="直接连接符 275">
              <a:extLst>
                <a:ext uri="{FF2B5EF4-FFF2-40B4-BE49-F238E27FC236}">
                  <a16:creationId xmlns:a16="http://schemas.microsoft.com/office/drawing/2014/main" id="{CC48D063-FEC9-E3AC-0CE3-2532254C8BAB}"/>
                </a:ext>
              </a:extLst>
            </p:cNvPr>
            <p:cNvCxnSpPr/>
            <p:nvPr/>
          </p:nvCxnSpPr>
          <p:spPr>
            <a:xfrm flipV="1">
              <a:off x="4043983" y="5974963"/>
              <a:ext cx="0" cy="187660"/>
            </a:xfrm>
            <a:prstGeom prst="line">
              <a:avLst/>
            </a:prstGeom>
            <a:ln w="9525">
              <a:solidFill>
                <a:schemeClr val="accent1">
                  <a:shade val="95000"/>
                </a:schemeClr>
              </a:solidFill>
              <a:prstDash val="solid"/>
            </a:ln>
          </p:spPr>
        </p:cxnSp>
        <p:cxnSp>
          <p:nvCxnSpPr>
            <p:cNvPr id="56" name="直接连接符 276">
              <a:extLst>
                <a:ext uri="{FF2B5EF4-FFF2-40B4-BE49-F238E27FC236}">
                  <a16:creationId xmlns:a16="http://schemas.microsoft.com/office/drawing/2014/main" id="{EAD9B02E-95FE-25D0-31EE-34DBC9F28ABC}"/>
                </a:ext>
              </a:extLst>
            </p:cNvPr>
            <p:cNvCxnSpPr/>
            <p:nvPr/>
          </p:nvCxnSpPr>
          <p:spPr>
            <a:xfrm>
              <a:off x="7271838" y="3720292"/>
              <a:ext cx="0" cy="1159250"/>
            </a:xfrm>
            <a:prstGeom prst="line">
              <a:avLst/>
            </a:prstGeom>
            <a:ln w="12700">
              <a:solidFill>
                <a:schemeClr val="accent1">
                  <a:shade val="95000"/>
                </a:schemeClr>
              </a:solidFill>
              <a:prstDash val="dash"/>
            </a:ln>
          </p:spPr>
        </p:cxnSp>
        <p:cxnSp>
          <p:nvCxnSpPr>
            <p:cNvPr id="57" name="直接连接符 277">
              <a:extLst>
                <a:ext uri="{FF2B5EF4-FFF2-40B4-BE49-F238E27FC236}">
                  <a16:creationId xmlns:a16="http://schemas.microsoft.com/office/drawing/2014/main" id="{475D3476-280F-C7AF-BAF8-2942C671484E}"/>
                </a:ext>
              </a:extLst>
            </p:cNvPr>
            <p:cNvCxnSpPr/>
            <p:nvPr/>
          </p:nvCxnSpPr>
          <p:spPr>
            <a:xfrm>
              <a:off x="3255440" y="2563678"/>
              <a:ext cx="0" cy="1159250"/>
            </a:xfrm>
            <a:prstGeom prst="line">
              <a:avLst/>
            </a:prstGeom>
            <a:ln w="12700">
              <a:solidFill>
                <a:schemeClr val="accent1">
                  <a:shade val="95000"/>
                </a:schemeClr>
              </a:solidFill>
              <a:prstDash val="dash"/>
            </a:ln>
          </p:spPr>
        </p:cxnSp>
        <p:cxnSp>
          <p:nvCxnSpPr>
            <p:cNvPr id="58" name="直接连接符 278">
              <a:extLst>
                <a:ext uri="{FF2B5EF4-FFF2-40B4-BE49-F238E27FC236}">
                  <a16:creationId xmlns:a16="http://schemas.microsoft.com/office/drawing/2014/main" id="{FE853E09-42E8-0F7B-C7D4-CB8635399665}"/>
                </a:ext>
              </a:extLst>
            </p:cNvPr>
            <p:cNvCxnSpPr/>
            <p:nvPr/>
          </p:nvCxnSpPr>
          <p:spPr>
            <a:xfrm>
              <a:off x="3067871" y="4536200"/>
              <a:ext cx="0" cy="553539"/>
            </a:xfrm>
            <a:prstGeom prst="line">
              <a:avLst/>
            </a:prstGeom>
            <a:ln w="12700">
              <a:solidFill>
                <a:schemeClr val="accent1">
                  <a:shade val="95000"/>
                </a:schemeClr>
              </a:solidFill>
              <a:prstDash val="dash"/>
            </a:ln>
          </p:spPr>
        </p:cxnSp>
      </p:grpSp>
      <p:grpSp>
        <p:nvGrpSpPr>
          <p:cNvPr id="8" name="组合 7">
            <a:extLst>
              <a:ext uri="{FF2B5EF4-FFF2-40B4-BE49-F238E27FC236}">
                <a16:creationId xmlns:a16="http://schemas.microsoft.com/office/drawing/2014/main" id="{623B420D-C849-7F62-F44E-86A40AE88D77}"/>
              </a:ext>
            </a:extLst>
          </p:cNvPr>
          <p:cNvGrpSpPr/>
          <p:nvPr/>
        </p:nvGrpSpPr>
        <p:grpSpPr>
          <a:xfrm>
            <a:off x="5621072" y="2825015"/>
            <a:ext cx="1778052" cy="2130051"/>
            <a:chOff x="4042144" y="2455124"/>
            <a:chExt cx="2853354" cy="3418225"/>
          </a:xfrm>
        </p:grpSpPr>
        <p:pic>
          <p:nvPicPr>
            <p:cNvPr id="32" name="Picture 2">
              <a:extLst>
                <a:ext uri="{FF2B5EF4-FFF2-40B4-BE49-F238E27FC236}">
                  <a16:creationId xmlns:a16="http://schemas.microsoft.com/office/drawing/2014/main" id="{B5EB5F70-E1AC-8AFD-3DF2-7634CD023A51}"/>
                </a:ext>
              </a:extLst>
            </p:cNvPr>
            <p:cNvPicPr>
              <a:picLocks noChangeArrowheads="1"/>
            </p:cNvPicPr>
            <p:nvPr/>
          </p:nvPicPr>
          <p:blipFill>
            <a:blip r:embed="rId3"/>
            <a:stretch/>
          </p:blipFill>
          <p:spPr>
            <a:xfrm>
              <a:off x="4043173" y="2455124"/>
              <a:ext cx="972038" cy="646018"/>
            </a:xfrm>
            <a:prstGeom prst="rect">
              <a:avLst/>
            </a:prstGeom>
            <a:noFill/>
          </p:spPr>
        </p:pic>
        <p:pic>
          <p:nvPicPr>
            <p:cNvPr id="33" name="Picture 6">
              <a:extLst>
                <a:ext uri="{FF2B5EF4-FFF2-40B4-BE49-F238E27FC236}">
                  <a16:creationId xmlns:a16="http://schemas.microsoft.com/office/drawing/2014/main" id="{19D35F92-21BB-B14D-7687-48784DB94F33}"/>
                </a:ext>
              </a:extLst>
            </p:cNvPr>
            <p:cNvPicPr>
              <a:picLocks noChangeArrowheads="1"/>
            </p:cNvPicPr>
            <p:nvPr/>
          </p:nvPicPr>
          <p:blipFill rotWithShape="1">
            <a:blip r:embed="rId4"/>
            <a:stretch/>
          </p:blipFill>
          <p:spPr>
            <a:xfrm>
              <a:off x="4042144" y="3421961"/>
              <a:ext cx="972038" cy="646018"/>
            </a:xfrm>
            <a:prstGeom prst="roundRect">
              <a:avLst>
                <a:gd name="adj" fmla="val 16370"/>
              </a:avLst>
            </a:prstGeom>
            <a:noFill/>
          </p:spPr>
        </p:pic>
        <p:pic>
          <p:nvPicPr>
            <p:cNvPr id="34" name="Picture 10">
              <a:extLst>
                <a:ext uri="{FF2B5EF4-FFF2-40B4-BE49-F238E27FC236}">
                  <a16:creationId xmlns:a16="http://schemas.microsoft.com/office/drawing/2014/main" id="{EBB7AA3D-9BB7-3E5E-1ADD-24C07366F6A9}"/>
                </a:ext>
              </a:extLst>
            </p:cNvPr>
            <p:cNvPicPr>
              <a:picLocks noChangeAspect="1" noChangeArrowheads="1"/>
            </p:cNvPicPr>
            <p:nvPr/>
          </p:nvPicPr>
          <p:blipFill>
            <a:blip r:embed="rId5"/>
            <a:stretch/>
          </p:blipFill>
          <p:spPr>
            <a:xfrm>
              <a:off x="4062661" y="5286965"/>
              <a:ext cx="1054649" cy="586384"/>
            </a:xfrm>
            <a:prstGeom prst="rect">
              <a:avLst/>
            </a:prstGeom>
            <a:noFill/>
          </p:spPr>
        </p:pic>
        <p:sp>
          <p:nvSpPr>
            <p:cNvPr id="35" name="矩形 34">
              <a:extLst>
                <a:ext uri="{FF2B5EF4-FFF2-40B4-BE49-F238E27FC236}">
                  <a16:creationId xmlns:a16="http://schemas.microsoft.com/office/drawing/2014/main" id="{77CC1E2D-4452-28AE-B714-A639471B65EB}"/>
                </a:ext>
              </a:extLst>
            </p:cNvPr>
            <p:cNvSpPr/>
            <p:nvPr/>
          </p:nvSpPr>
          <p:spPr>
            <a:xfrm>
              <a:off x="5340098" y="2460449"/>
              <a:ext cx="1459910" cy="546696"/>
            </a:xfrm>
            <a:prstGeom prst="rect">
              <a:avLst/>
            </a:prstGeom>
          </p:spPr>
          <p:txBody>
            <a:bodyPr wrap="none" anchor="ctr">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625207">
                <a:lnSpc>
                  <a:spcPct val="150000"/>
                </a:lnSpc>
                <a:spcBef>
                  <a:spcPts val="0"/>
                </a:spcBef>
                <a:spcAft>
                  <a:spcPts val="0"/>
                </a:spcAft>
                <a:buClrTx/>
                <a:buSzTx/>
                <a:buFontTx/>
                <a:buNone/>
              </a:pPr>
              <a:r>
                <a:rPr lang="en-GB" sz="1200" b="1" i="0" u="none" strike="noStrike" kern="1200" spc="0" baseline="0">
                  <a:ln>
                    <a:noFill/>
                  </a:ln>
                  <a:solidFill>
                    <a:srgbClr val="E7E6E6">
                      <a:lumMod val="25000"/>
                    </a:srgbClr>
                  </a:solidFill>
                  <a:latin typeface="Calibri"/>
                  <a:ea typeface="TencentSans W3"/>
                </a:rPr>
                <a:t>H.264/AVC </a:t>
              </a:r>
            </a:p>
          </p:txBody>
        </p:sp>
        <p:sp>
          <p:nvSpPr>
            <p:cNvPr id="36" name="矩形 35">
              <a:extLst>
                <a:ext uri="{FF2B5EF4-FFF2-40B4-BE49-F238E27FC236}">
                  <a16:creationId xmlns:a16="http://schemas.microsoft.com/office/drawing/2014/main" id="{0369E038-04CE-B7D1-200A-F767C3541B27}"/>
                </a:ext>
              </a:extLst>
            </p:cNvPr>
            <p:cNvSpPr/>
            <p:nvPr/>
          </p:nvSpPr>
          <p:spPr>
            <a:xfrm>
              <a:off x="5340098" y="3430016"/>
              <a:ext cx="1555400" cy="546696"/>
            </a:xfrm>
            <a:prstGeom prst="rect">
              <a:avLst/>
            </a:prstGeom>
          </p:spPr>
          <p:txBody>
            <a:bodyPr wrap="none" anchor="ctr">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625207">
                <a:lnSpc>
                  <a:spcPct val="150000"/>
                </a:lnSpc>
                <a:spcBef>
                  <a:spcPts val="0"/>
                </a:spcBef>
                <a:spcAft>
                  <a:spcPts val="0"/>
                </a:spcAft>
                <a:buClrTx/>
                <a:buSzTx/>
                <a:buFontTx/>
                <a:buNone/>
              </a:pPr>
              <a:r>
                <a:rPr lang="en-GB" sz="1200" b="1" i="0" u="none" strike="noStrike" kern="1200" spc="0" baseline="0">
                  <a:ln>
                    <a:noFill/>
                  </a:ln>
                  <a:solidFill>
                    <a:srgbClr val="E7E6E6">
                      <a:lumMod val="25000"/>
                    </a:srgbClr>
                  </a:solidFill>
                  <a:latin typeface="Calibri"/>
                  <a:ea typeface="TencentSans W3"/>
                </a:rPr>
                <a:t>H.265/HEVC</a:t>
              </a:r>
              <a:endParaRPr lang="en-US" sz="1200" b="1" i="0" u="none" strike="noStrike" kern="1200" spc="0" baseline="0">
                <a:ln>
                  <a:noFill/>
                </a:ln>
                <a:solidFill>
                  <a:srgbClr val="E7E6E6">
                    <a:lumMod val="25000"/>
                  </a:srgbClr>
                </a:solidFill>
                <a:latin typeface="Calibri"/>
                <a:ea typeface="TencentSans W3"/>
              </a:endParaRPr>
            </a:p>
          </p:txBody>
        </p:sp>
        <p:sp>
          <p:nvSpPr>
            <p:cNvPr id="37" name="矩形 36">
              <a:extLst>
                <a:ext uri="{FF2B5EF4-FFF2-40B4-BE49-F238E27FC236}">
                  <a16:creationId xmlns:a16="http://schemas.microsoft.com/office/drawing/2014/main" id="{CF9A26B7-486B-187B-CAFD-459473C58CE5}"/>
                </a:ext>
              </a:extLst>
            </p:cNvPr>
            <p:cNvSpPr/>
            <p:nvPr/>
          </p:nvSpPr>
          <p:spPr>
            <a:xfrm>
              <a:off x="5384500" y="5217576"/>
              <a:ext cx="705569" cy="546696"/>
            </a:xfrm>
            <a:prstGeom prst="rect">
              <a:avLst/>
            </a:prstGeom>
          </p:spPr>
          <p:txBody>
            <a:bodyPr wrap="none" anchor="ctr">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625207">
                <a:lnSpc>
                  <a:spcPct val="150000"/>
                </a:lnSpc>
                <a:spcBef>
                  <a:spcPts val="0"/>
                </a:spcBef>
                <a:spcAft>
                  <a:spcPts val="0"/>
                </a:spcAft>
                <a:buClrTx/>
                <a:buSzTx/>
                <a:buFontTx/>
                <a:buNone/>
              </a:pPr>
              <a:r>
                <a:rPr lang="en-US" sz="1200" b="1" i="0" u="none" strike="noStrike" kern="1200" spc="0" baseline="0">
                  <a:ln>
                    <a:noFill/>
                  </a:ln>
                  <a:solidFill>
                    <a:srgbClr val="E7E6E6">
                      <a:lumMod val="25000"/>
                    </a:srgbClr>
                  </a:solidFill>
                  <a:latin typeface="Calibri"/>
                  <a:ea typeface="TencentSans W3"/>
                </a:rPr>
                <a:t>AV1</a:t>
              </a:r>
              <a:endParaRPr lang="zh-CN" sz="1200" b="1" i="0" u="none" strike="noStrike" kern="1200" spc="0" baseline="0">
                <a:ln>
                  <a:noFill/>
                </a:ln>
                <a:solidFill>
                  <a:srgbClr val="E7E6E6">
                    <a:lumMod val="25000"/>
                  </a:srgbClr>
                </a:solidFill>
                <a:latin typeface="Calibri"/>
                <a:ea typeface="TencentSans W3"/>
              </a:endParaRPr>
            </a:p>
          </p:txBody>
        </p:sp>
        <p:sp>
          <p:nvSpPr>
            <p:cNvPr id="38" name="矩形 37">
              <a:extLst>
                <a:ext uri="{FF2B5EF4-FFF2-40B4-BE49-F238E27FC236}">
                  <a16:creationId xmlns:a16="http://schemas.microsoft.com/office/drawing/2014/main" id="{0C67AC0F-F476-7CE2-E478-F011DD0FCDA1}"/>
                </a:ext>
              </a:extLst>
            </p:cNvPr>
            <p:cNvSpPr/>
            <p:nvPr/>
          </p:nvSpPr>
          <p:spPr>
            <a:xfrm>
              <a:off x="5340097" y="4374614"/>
              <a:ext cx="1408771" cy="546696"/>
            </a:xfrm>
            <a:prstGeom prst="rect">
              <a:avLst/>
            </a:prstGeom>
          </p:spPr>
          <p:txBody>
            <a:bodyPr wrap="none" anchor="ctr">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625207">
                <a:lnSpc>
                  <a:spcPct val="150000"/>
                </a:lnSpc>
                <a:spcBef>
                  <a:spcPts val="0"/>
                </a:spcBef>
                <a:spcAft>
                  <a:spcPts val="0"/>
                </a:spcAft>
                <a:buClrTx/>
                <a:buSzTx/>
                <a:buFontTx/>
                <a:buNone/>
              </a:pPr>
              <a:r>
                <a:rPr lang="en-GB" sz="1200" b="1" i="0" u="none" strike="noStrike" kern="1200" spc="0" baseline="0">
                  <a:ln>
                    <a:noFill/>
                  </a:ln>
                  <a:solidFill>
                    <a:srgbClr val="E7E6E6">
                      <a:lumMod val="25000"/>
                    </a:srgbClr>
                  </a:solidFill>
                  <a:latin typeface="Calibri"/>
                  <a:ea typeface="TencentSans W3"/>
                </a:rPr>
                <a:t>H.26</a:t>
              </a:r>
              <a:r>
                <a:rPr lang="en-US" sz="1200" b="1" i="0" u="none" strike="noStrike" kern="1200" spc="0" baseline="0">
                  <a:ln>
                    <a:noFill/>
                  </a:ln>
                  <a:solidFill>
                    <a:srgbClr val="E7E6E6">
                      <a:lumMod val="25000"/>
                    </a:srgbClr>
                  </a:solidFill>
                  <a:latin typeface="Calibri"/>
                  <a:ea typeface="TencentSans W3"/>
                </a:rPr>
                <a:t>6</a:t>
              </a:r>
              <a:r>
                <a:rPr lang="en-GB" sz="1200" b="1" i="0" u="none" strike="noStrike" kern="1200" spc="0" baseline="0">
                  <a:ln>
                    <a:noFill/>
                  </a:ln>
                  <a:solidFill>
                    <a:srgbClr val="E7E6E6">
                      <a:lumMod val="25000"/>
                    </a:srgbClr>
                  </a:solidFill>
                  <a:latin typeface="Calibri"/>
                  <a:ea typeface="TencentSans W3"/>
                </a:rPr>
                <a:t>/</a:t>
              </a:r>
              <a:r>
                <a:rPr lang="en-US" sz="1200" b="1" i="0" u="none" strike="noStrike" kern="1200" spc="0" baseline="0">
                  <a:ln>
                    <a:noFill/>
                  </a:ln>
                  <a:solidFill>
                    <a:srgbClr val="E7E6E6">
                      <a:lumMod val="25000"/>
                    </a:srgbClr>
                  </a:solidFill>
                  <a:latin typeface="Calibri"/>
                  <a:ea typeface="TencentSans W3"/>
                </a:rPr>
                <a:t>VCC</a:t>
              </a:r>
            </a:p>
          </p:txBody>
        </p:sp>
      </p:grpSp>
      <p:sp>
        <p:nvSpPr>
          <p:cNvPr id="9" name="圆角矩形 8">
            <a:extLst>
              <a:ext uri="{FF2B5EF4-FFF2-40B4-BE49-F238E27FC236}">
                <a16:creationId xmlns:a16="http://schemas.microsoft.com/office/drawing/2014/main" id="{5340C47E-054A-DCAD-825C-E15767C4E456}"/>
              </a:ext>
            </a:extLst>
          </p:cNvPr>
          <p:cNvSpPr/>
          <p:nvPr/>
        </p:nvSpPr>
        <p:spPr>
          <a:xfrm>
            <a:off x="7696479" y="1534757"/>
            <a:ext cx="4272281" cy="403084"/>
          </a:xfrm>
          <a:prstGeom prst="roundRect">
            <a:avLst>
              <a:gd name="adj" fmla="val 50000"/>
            </a:avLst>
          </a:prstGeom>
          <a:solidFill>
            <a:schemeClr val="accent6"/>
          </a:solidFill>
          <a:ln>
            <a:noFill/>
          </a:ln>
        </p:spPr>
        <p:txBody>
          <a:bodyPr anchor="ct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endParaRPr lang="zh-CN" sz="1890" b="0" i="0" u="none" strike="noStrike" kern="1200" spc="0" baseline="0">
              <a:ln>
                <a:noFill/>
              </a:ln>
              <a:solidFill>
                <a:srgbClr val="E7E6E6">
                  <a:lumMod val="25000"/>
                </a:srgbClr>
              </a:solidFill>
              <a:latin typeface="Calibri"/>
            </a:endParaRPr>
          </a:p>
        </p:txBody>
      </p:sp>
      <p:sp>
        <p:nvSpPr>
          <p:cNvPr id="10" name="矩形 9">
            <a:extLst>
              <a:ext uri="{FF2B5EF4-FFF2-40B4-BE49-F238E27FC236}">
                <a16:creationId xmlns:a16="http://schemas.microsoft.com/office/drawing/2014/main" id="{EBC536AF-1972-DD95-FCB5-8F657F6867DD}"/>
              </a:ext>
            </a:extLst>
          </p:cNvPr>
          <p:cNvSpPr/>
          <p:nvPr/>
        </p:nvSpPr>
        <p:spPr>
          <a:xfrm>
            <a:off x="8133045" y="1582720"/>
            <a:ext cx="1447704" cy="292388"/>
          </a:xfrm>
          <a:prstGeom prst="rect">
            <a:avLst/>
          </a:prstGeom>
        </p:spPr>
        <p:txBody>
          <a:bodyPr wrap="non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914400">
              <a:lnSpc>
                <a:spcPct val="100000"/>
              </a:lnSpc>
              <a:spcBef>
                <a:spcPts val="0"/>
              </a:spcBef>
              <a:spcAft>
                <a:spcPts val="0"/>
              </a:spcAft>
              <a:buClrTx/>
              <a:buSzTx/>
              <a:buFontTx/>
              <a:buNone/>
            </a:pPr>
            <a:r>
              <a:rPr lang="en-US" sz="1300" b="1" i="0" u="none" strike="noStrike" kern="1200" spc="0" baseline="0">
                <a:ln>
                  <a:noFill/>
                </a:ln>
                <a:solidFill>
                  <a:srgbClr val="FFFFFF"/>
                </a:solidFill>
                <a:latin typeface="Calibri"/>
                <a:ea typeface="TencentSans W7"/>
              </a:rPr>
              <a:t>TOP SPEED CODEC</a:t>
            </a:r>
            <a:endParaRPr lang="zh-CN" sz="1300" b="1" i="0" u="none" strike="noStrike" kern="1200" spc="0" baseline="0">
              <a:ln>
                <a:noFill/>
              </a:ln>
              <a:solidFill>
                <a:srgbClr val="FFFFFF"/>
              </a:solidFill>
              <a:latin typeface="Calibri"/>
              <a:ea typeface="TencentSans W7"/>
            </a:endParaRPr>
          </a:p>
        </p:txBody>
      </p:sp>
      <p:sp>
        <p:nvSpPr>
          <p:cNvPr id="11" name="矩形 10">
            <a:extLst>
              <a:ext uri="{FF2B5EF4-FFF2-40B4-BE49-F238E27FC236}">
                <a16:creationId xmlns:a16="http://schemas.microsoft.com/office/drawing/2014/main" id="{CB330227-577A-38E0-BD46-428D6E3A4317}"/>
              </a:ext>
            </a:extLst>
          </p:cNvPr>
          <p:cNvSpPr/>
          <p:nvPr/>
        </p:nvSpPr>
        <p:spPr>
          <a:xfrm>
            <a:off x="9852803" y="1533982"/>
            <a:ext cx="1766446" cy="369332"/>
          </a:xfrm>
          <a:prstGeom prst="rect">
            <a:avLst/>
          </a:prstGeom>
        </p:spPr>
        <p:txBody>
          <a:bodyPr wrap="non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914400">
              <a:lnSpc>
                <a:spcPct val="100000"/>
              </a:lnSpc>
              <a:spcBef>
                <a:spcPts val="0"/>
              </a:spcBef>
              <a:spcAft>
                <a:spcPts val="0"/>
              </a:spcAft>
              <a:buClrTx/>
              <a:buSzTx/>
              <a:buFontTx/>
              <a:buNone/>
            </a:pPr>
            <a:r>
              <a:rPr lang="zh-CN" sz="1300" b="1" i="0" u="none" strike="noStrike" kern="1200" spc="0" baseline="0">
                <a:ln>
                  <a:noFill/>
                </a:ln>
                <a:solidFill>
                  <a:srgbClr val="FFFFFF"/>
                </a:solidFill>
                <a:latin typeface="Calibri"/>
                <a:ea typeface="TencentSans W7"/>
              </a:rPr>
              <a:t>  </a:t>
            </a:r>
            <a:r>
              <a:rPr lang="en-US" sz="1300" b="1" i="0" u="none" strike="noStrike" kern="1200" spc="0" baseline="0">
                <a:ln>
                  <a:noFill/>
                </a:ln>
                <a:solidFill>
                  <a:srgbClr val="FFFFFF"/>
                </a:solidFill>
                <a:latin typeface="Calibri"/>
                <a:ea typeface="TencentSans W7"/>
              </a:rPr>
              <a:t>Bitrates:</a:t>
            </a:r>
            <a:r>
              <a:rPr lang="zh-CN" sz="1300" b="1" i="0" u="none" strike="noStrike" kern="1200" spc="0" baseline="0">
                <a:ln>
                  <a:noFill/>
                </a:ln>
                <a:solidFill>
                  <a:srgbClr val="FFFFFF"/>
                </a:solidFill>
                <a:latin typeface="Calibri"/>
                <a:ea typeface="TencentSans W7"/>
              </a:rPr>
              <a:t> </a:t>
            </a:r>
            <a:r>
              <a:rPr lang="en-US" sz="1800" b="1" i="0" u="none" strike="noStrike" kern="1200" spc="0" baseline="0">
                <a:ln>
                  <a:noFill/>
                </a:ln>
                <a:solidFill>
                  <a:srgbClr val="FFFFFF"/>
                </a:solidFill>
                <a:latin typeface="Calibri"/>
                <a:ea typeface="TencentSans W7"/>
              </a:rPr>
              <a:t>2.5</a:t>
            </a:r>
            <a:r>
              <a:rPr lang="zh-CN" sz="1800" b="1" i="0" u="none" strike="noStrike" kern="1200" spc="0" baseline="0">
                <a:ln>
                  <a:noFill/>
                </a:ln>
                <a:solidFill>
                  <a:srgbClr val="FFFFFF"/>
                </a:solidFill>
                <a:latin typeface="Calibri"/>
                <a:ea typeface="TencentSans W7"/>
              </a:rPr>
              <a:t> </a:t>
            </a:r>
            <a:r>
              <a:rPr lang="en-US" sz="1800" b="1" i="0" u="none" strike="noStrike" kern="1200" spc="0" baseline="0">
                <a:ln>
                  <a:noFill/>
                </a:ln>
                <a:solidFill>
                  <a:srgbClr val="FFFFFF"/>
                </a:solidFill>
                <a:latin typeface="Calibri"/>
                <a:ea typeface="TencentSans W7"/>
              </a:rPr>
              <a:t>Mbps</a:t>
            </a:r>
            <a:endParaRPr lang="zh-CN" sz="1800" b="1" i="0" u="none" strike="noStrike" kern="1200" spc="0" baseline="0">
              <a:ln>
                <a:noFill/>
              </a:ln>
              <a:solidFill>
                <a:srgbClr val="FFFFFF"/>
              </a:solidFill>
              <a:latin typeface="Calibri"/>
              <a:ea typeface="TencentSans W7"/>
            </a:endParaRPr>
          </a:p>
        </p:txBody>
      </p:sp>
      <p:sp>
        <p:nvSpPr>
          <p:cNvPr id="12" name="文本框 98">
            <a:extLst>
              <a:ext uri="{FF2B5EF4-FFF2-40B4-BE49-F238E27FC236}">
                <a16:creationId xmlns:a16="http://schemas.microsoft.com/office/drawing/2014/main" id="{ACE6850B-91AC-3127-E33A-6A4A268EB0BB}"/>
              </a:ext>
            </a:extLst>
          </p:cNvPr>
          <p:cNvSpPr txBox="1"/>
          <p:nvPr/>
        </p:nvSpPr>
        <p:spPr>
          <a:xfrm>
            <a:off x="8181521" y="2087498"/>
            <a:ext cx="1257283" cy="646331"/>
          </a:xfrm>
          <a:prstGeom prst="rect">
            <a:avLst/>
          </a:prstGeom>
          <a:noFill/>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1439916">
              <a:lnSpc>
                <a:spcPct val="100000"/>
              </a:lnSpc>
              <a:spcBef>
                <a:spcPts val="0"/>
              </a:spcBef>
              <a:spcAft>
                <a:spcPts val="0"/>
              </a:spcAft>
              <a:buClrTx/>
              <a:buSzTx/>
              <a:buFontTx/>
              <a:buNone/>
            </a:pPr>
            <a:r>
              <a:rPr lang="en-US" sz="3600" b="1" i="0" u="none" strike="noStrike" kern="1200" spc="0" baseline="0">
                <a:ln>
                  <a:noFill/>
                </a:ln>
                <a:solidFill>
                  <a:srgbClr val="026DFF"/>
                </a:solidFill>
                <a:latin typeface="Calibri"/>
                <a:ea typeface="TencentSans W7"/>
              </a:rPr>
              <a:t>50%+</a:t>
            </a:r>
            <a:endParaRPr lang="zh-CN" sz="3600" b="1" i="0" u="none" strike="noStrike" kern="1200" spc="0" baseline="0">
              <a:ln>
                <a:noFill/>
              </a:ln>
              <a:solidFill>
                <a:srgbClr val="026DFF"/>
              </a:solidFill>
              <a:latin typeface="Calibri"/>
              <a:ea typeface="TencentSans W7"/>
            </a:endParaRPr>
          </a:p>
        </p:txBody>
      </p:sp>
      <p:sp>
        <p:nvSpPr>
          <p:cNvPr id="13" name="文本框 100">
            <a:extLst>
              <a:ext uri="{FF2B5EF4-FFF2-40B4-BE49-F238E27FC236}">
                <a16:creationId xmlns:a16="http://schemas.microsoft.com/office/drawing/2014/main" id="{98E124A1-B708-322D-01E2-09BB5D48534E}"/>
              </a:ext>
            </a:extLst>
          </p:cNvPr>
          <p:cNvSpPr txBox="1"/>
          <p:nvPr/>
        </p:nvSpPr>
        <p:spPr>
          <a:xfrm>
            <a:off x="10341831" y="2100022"/>
            <a:ext cx="1431197" cy="646331"/>
          </a:xfrm>
          <a:prstGeom prst="rect">
            <a:avLst/>
          </a:prstGeom>
          <a:noFill/>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1439916">
              <a:lnSpc>
                <a:spcPct val="100000"/>
              </a:lnSpc>
              <a:spcBef>
                <a:spcPts val="0"/>
              </a:spcBef>
              <a:spcAft>
                <a:spcPts val="0"/>
              </a:spcAft>
              <a:buClrTx/>
              <a:buSzTx/>
              <a:buFontTx/>
              <a:buNone/>
            </a:pPr>
            <a:r>
              <a:rPr lang="en-US" sz="3600" b="1" i="0" u="none" strike="noStrike" kern="1200" spc="0" baseline="0">
                <a:ln>
                  <a:noFill/>
                </a:ln>
                <a:solidFill>
                  <a:srgbClr val="026DFF"/>
                </a:solidFill>
                <a:latin typeface="Calibri"/>
                <a:ea typeface="TencentSans W7"/>
              </a:rPr>
              <a:t>20%+</a:t>
            </a:r>
            <a:endParaRPr lang="zh-CN" sz="3600" b="1" i="0" u="none" strike="noStrike" kern="1200" spc="0" baseline="0">
              <a:ln>
                <a:noFill/>
              </a:ln>
              <a:solidFill>
                <a:srgbClr val="026DFF"/>
              </a:solidFill>
              <a:latin typeface="Calibri"/>
              <a:ea typeface="TencentSans W7"/>
            </a:endParaRPr>
          </a:p>
        </p:txBody>
      </p:sp>
      <p:sp>
        <p:nvSpPr>
          <p:cNvPr id="14" name="文本框 123">
            <a:extLst>
              <a:ext uri="{FF2B5EF4-FFF2-40B4-BE49-F238E27FC236}">
                <a16:creationId xmlns:a16="http://schemas.microsoft.com/office/drawing/2014/main" id="{364259A2-7DF4-2701-30A7-E97EB6894E43}"/>
              </a:ext>
            </a:extLst>
          </p:cNvPr>
          <p:cNvSpPr txBox="1"/>
          <p:nvPr/>
        </p:nvSpPr>
        <p:spPr>
          <a:xfrm>
            <a:off x="10031055" y="3529819"/>
            <a:ext cx="1975683" cy="461665"/>
          </a:xfrm>
          <a:prstGeom prst="rect">
            <a:avLst/>
          </a:prstGeom>
          <a:solidFill>
            <a:srgbClr val="026DFF"/>
          </a:solidFill>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r>
              <a:rPr lang="en-US" sz="1200" b="0" i="0" u="none" strike="noStrike" kern="1200" spc="0" baseline="0">
                <a:ln>
                  <a:noFill/>
                </a:ln>
                <a:solidFill>
                  <a:srgbClr val="FFFFFF"/>
                </a:solidFill>
                <a:latin typeface="Calibri"/>
                <a:ea typeface="Times New Roman"/>
              </a:rPr>
              <a:t>TSC   </a:t>
            </a:r>
          </a:p>
          <a:p>
            <a:pPr marL="0" lvl="0" indent="0" algn="ctr" defTabSz="914400">
              <a:lnSpc>
                <a:spcPct val="100000"/>
              </a:lnSpc>
              <a:spcBef>
                <a:spcPts val="0"/>
              </a:spcBef>
              <a:spcAft>
                <a:spcPts val="0"/>
              </a:spcAft>
              <a:buClrTx/>
              <a:buSzTx/>
              <a:buFontTx/>
              <a:buNone/>
            </a:pPr>
            <a:r>
              <a:rPr lang="en-US" sz="1200" b="0" i="0" u="none" strike="noStrike" kern="1200" spc="0" baseline="0">
                <a:ln>
                  <a:noFill/>
                </a:ln>
                <a:solidFill>
                  <a:srgbClr val="FFFFFF"/>
                </a:solidFill>
                <a:latin typeface="Calibri"/>
                <a:ea typeface="Times New Roman"/>
              </a:rPr>
              <a:t>1080p | 25 FPS | 2.2 Mbps</a:t>
            </a:r>
            <a:endParaRPr lang="zh-CN" sz="1200" b="0" i="0" u="none" strike="noStrike" kern="1200" spc="0" baseline="0">
              <a:ln>
                <a:noFill/>
              </a:ln>
              <a:solidFill>
                <a:srgbClr val="FFFFFF"/>
              </a:solidFill>
              <a:latin typeface="Calibri"/>
              <a:ea typeface="Microsoft YaHei"/>
            </a:endParaRPr>
          </a:p>
        </p:txBody>
      </p:sp>
      <p:sp>
        <p:nvSpPr>
          <p:cNvPr id="15" name="文本框 124">
            <a:extLst>
              <a:ext uri="{FF2B5EF4-FFF2-40B4-BE49-F238E27FC236}">
                <a16:creationId xmlns:a16="http://schemas.microsoft.com/office/drawing/2014/main" id="{C1F8B5EC-F0C4-BE18-047B-47F4D7BA0CE8}"/>
              </a:ext>
            </a:extLst>
          </p:cNvPr>
          <p:cNvSpPr txBox="1"/>
          <p:nvPr/>
        </p:nvSpPr>
        <p:spPr>
          <a:xfrm>
            <a:off x="7762184" y="3529819"/>
            <a:ext cx="1989527" cy="461665"/>
          </a:xfrm>
          <a:prstGeom prst="rect">
            <a:avLst/>
          </a:prstGeom>
          <a:solidFill>
            <a:srgbClr val="026DFF"/>
          </a:solidFill>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r>
              <a:rPr lang="en-US" sz="1200" b="0" i="0" u="none" strike="noStrike" kern="1200" spc="0" baseline="0">
                <a:ln>
                  <a:noFill/>
                </a:ln>
                <a:solidFill>
                  <a:srgbClr val="FFFFFF"/>
                </a:solidFill>
                <a:latin typeface="Calibri"/>
                <a:ea typeface="Times New Roman"/>
              </a:rPr>
              <a:t>Video source   </a:t>
            </a:r>
          </a:p>
          <a:p>
            <a:pPr marL="0" lvl="0" indent="0" algn="ctr" defTabSz="914400">
              <a:lnSpc>
                <a:spcPct val="100000"/>
              </a:lnSpc>
              <a:spcBef>
                <a:spcPts val="0"/>
              </a:spcBef>
              <a:spcAft>
                <a:spcPts val="0"/>
              </a:spcAft>
              <a:buClrTx/>
              <a:buSzTx/>
              <a:buFontTx/>
              <a:buNone/>
            </a:pPr>
            <a:r>
              <a:rPr lang="en-US" sz="1200" b="0" i="0" u="none" strike="noStrike" kern="1200" spc="0" baseline="0">
                <a:ln>
                  <a:noFill/>
                </a:ln>
                <a:solidFill>
                  <a:srgbClr val="FFFFFF"/>
                </a:solidFill>
                <a:latin typeface="Calibri"/>
                <a:ea typeface="Times New Roman"/>
              </a:rPr>
              <a:t>1080p | 25 FPS | 5 Mbps</a:t>
            </a:r>
            <a:endParaRPr lang="zh-CN" sz="1200" b="0" i="0" u="none" strike="noStrike" kern="1200" spc="0" baseline="0">
              <a:ln>
                <a:noFill/>
              </a:ln>
              <a:solidFill>
                <a:srgbClr val="FFFFFF"/>
              </a:solidFill>
              <a:latin typeface="Calibri"/>
              <a:ea typeface="Microsoft YaHei"/>
            </a:endParaRPr>
          </a:p>
        </p:txBody>
      </p:sp>
      <p:pic>
        <p:nvPicPr>
          <p:cNvPr id="16" name="Picture 6">
            <a:extLst>
              <a:ext uri="{FF2B5EF4-FFF2-40B4-BE49-F238E27FC236}">
                <a16:creationId xmlns:a16="http://schemas.microsoft.com/office/drawing/2014/main" id="{A85BC8D7-8D80-4936-43F2-47ABF4D6B68D}"/>
              </a:ext>
            </a:extLst>
          </p:cNvPr>
          <p:cNvPicPr>
            <a:picLocks noChangeAspect="1"/>
          </p:cNvPicPr>
          <p:nvPr/>
        </p:nvPicPr>
        <p:blipFill>
          <a:blip r:embed="rId6"/>
          <a:stretch/>
        </p:blipFill>
        <p:spPr>
          <a:xfrm>
            <a:off x="10154689" y="122296"/>
            <a:ext cx="1743996" cy="259904"/>
          </a:xfrm>
          <a:prstGeom prst="rect">
            <a:avLst/>
          </a:prstGeom>
        </p:spPr>
      </p:pic>
      <p:pic>
        <p:nvPicPr>
          <p:cNvPr id="17" name="Picture 1">
            <a:extLst>
              <a:ext uri="{FF2B5EF4-FFF2-40B4-BE49-F238E27FC236}">
                <a16:creationId xmlns:a16="http://schemas.microsoft.com/office/drawing/2014/main" id="{8A5308AB-412F-46CB-33B9-999B69B123DD}"/>
              </a:ext>
            </a:extLst>
          </p:cNvPr>
          <p:cNvPicPr>
            <a:picLocks noChangeAspect="1"/>
          </p:cNvPicPr>
          <p:nvPr/>
        </p:nvPicPr>
        <p:blipFill>
          <a:blip r:embed="rId7"/>
          <a:stretch/>
        </p:blipFill>
        <p:spPr>
          <a:xfrm>
            <a:off x="5477624" y="4130669"/>
            <a:ext cx="810793" cy="195111"/>
          </a:xfrm>
          <a:prstGeom prst="rect">
            <a:avLst/>
          </a:prstGeom>
        </p:spPr>
      </p:pic>
      <p:pic>
        <p:nvPicPr>
          <p:cNvPr id="18" name="图片 17">
            <a:extLst>
              <a:ext uri="{FF2B5EF4-FFF2-40B4-BE49-F238E27FC236}">
                <a16:creationId xmlns:a16="http://schemas.microsoft.com/office/drawing/2014/main" id="{38BBD2CA-CF92-3209-6956-D4326419CCD7}"/>
              </a:ext>
            </a:extLst>
          </p:cNvPr>
          <p:cNvPicPr>
            <a:picLocks noChangeAspect="1"/>
          </p:cNvPicPr>
          <p:nvPr/>
        </p:nvPicPr>
        <p:blipFill>
          <a:blip r:embed="rId8"/>
          <a:stretch/>
        </p:blipFill>
        <p:spPr>
          <a:xfrm>
            <a:off x="10029212" y="3989728"/>
            <a:ext cx="1966236" cy="1724504"/>
          </a:xfrm>
          <a:prstGeom prst="rect">
            <a:avLst/>
          </a:prstGeom>
        </p:spPr>
      </p:pic>
      <p:pic>
        <p:nvPicPr>
          <p:cNvPr id="19" name="图片 18">
            <a:extLst>
              <a:ext uri="{FF2B5EF4-FFF2-40B4-BE49-F238E27FC236}">
                <a16:creationId xmlns:a16="http://schemas.microsoft.com/office/drawing/2014/main" id="{1EA5FEE5-E9F2-5382-A073-64C028E5C636}"/>
              </a:ext>
            </a:extLst>
          </p:cNvPr>
          <p:cNvPicPr>
            <a:picLocks noChangeAspect="1"/>
          </p:cNvPicPr>
          <p:nvPr/>
        </p:nvPicPr>
        <p:blipFill>
          <a:blip r:embed="rId9"/>
          <a:stretch/>
        </p:blipFill>
        <p:spPr>
          <a:xfrm>
            <a:off x="7762184" y="4002361"/>
            <a:ext cx="1989526" cy="1724503"/>
          </a:xfrm>
          <a:prstGeom prst="rect">
            <a:avLst/>
          </a:prstGeom>
        </p:spPr>
      </p:pic>
      <p:sp>
        <p:nvSpPr>
          <p:cNvPr id="20" name="箭头: 下 6">
            <a:extLst>
              <a:ext uri="{FF2B5EF4-FFF2-40B4-BE49-F238E27FC236}">
                <a16:creationId xmlns:a16="http://schemas.microsoft.com/office/drawing/2014/main" id="{FCBA670D-2FD0-1C8A-CB0F-FC9FAD79E6FD}"/>
              </a:ext>
            </a:extLst>
          </p:cNvPr>
          <p:cNvSpPr/>
          <p:nvPr/>
        </p:nvSpPr>
        <p:spPr>
          <a:xfrm>
            <a:off x="8133045" y="2017594"/>
            <a:ext cx="1257283" cy="1326505"/>
          </a:xfrm>
          <a:prstGeom prst="downArrow">
            <a:avLst/>
          </a:prstGeom>
          <a:noFill/>
          <a:ln>
            <a:noFill/>
          </a:ln>
        </p:spPr>
        <p:txBody>
          <a:bodyPr vert="horz" wrap="square" lIns="91440" tIns="45720" rIns="91440" bIns="45720" numCol="1" spcCol="0" anchor="ctr" anchorCtr="0"/>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endParaRPr lang="zh-CN" sz="1400" b="0" i="0" u="none" strike="noStrike" kern="1200" spc="0" baseline="0">
              <a:ln>
                <a:noFill/>
              </a:ln>
              <a:solidFill>
                <a:srgbClr val="000000">
                  <a:lumMod val="85000"/>
                  <a:lumOff val="15000"/>
                </a:srgbClr>
              </a:solidFill>
              <a:latin typeface="微软雅黑"/>
              <a:ea typeface="微软雅黑"/>
            </a:endParaRPr>
          </a:p>
        </p:txBody>
      </p:sp>
      <p:sp>
        <p:nvSpPr>
          <p:cNvPr id="21" name="矩形: 圆角 40">
            <a:extLst>
              <a:ext uri="{FF2B5EF4-FFF2-40B4-BE49-F238E27FC236}">
                <a16:creationId xmlns:a16="http://schemas.microsoft.com/office/drawing/2014/main" id="{90CFEA7B-57D8-EA70-CC73-9EFFAA03B7EA}"/>
              </a:ext>
            </a:extLst>
          </p:cNvPr>
          <p:cNvSpPr/>
          <p:nvPr/>
        </p:nvSpPr>
        <p:spPr>
          <a:xfrm>
            <a:off x="1158911" y="828655"/>
            <a:ext cx="2638765" cy="1351717"/>
          </a:xfrm>
          <a:prstGeom prst="roundRect">
            <a:avLst>
              <a:gd name="adj" fmla="val 8113"/>
            </a:avLst>
          </a:prstGeom>
          <a:solidFill>
            <a:schemeClr val="bg1"/>
          </a:solidFill>
          <a:ln w="9525" cap="rnd">
            <a:solidFill>
              <a:schemeClr val="bg2"/>
            </a:solidFill>
            <a:prstDash val="solid"/>
          </a:ln>
          <a:effectLst>
            <a:outerShdw blurRad="165100" dist="101600" dir="2700000" algn="tl" rotWithShape="0">
              <a:srgbClr val="000000">
                <a:alpha val="20000"/>
              </a:srgbClr>
            </a:outerShdw>
          </a:effectLst>
        </p:spPr>
        <p:txBody>
          <a:bodyPr vert="horz" wrap="square" lIns="91440" tIns="45720" rIns="91440" bIns="45720" numCol="1" spcCol="0" anchor="ctr" anchorCtr="0"/>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endParaRPr lang="zh-CN" sz="1600" b="0" i="0" u="none" strike="noStrike" kern="1200" spc="0" baseline="0">
              <a:ln>
                <a:noFill/>
              </a:ln>
              <a:solidFill>
                <a:srgbClr val="FFFFFF"/>
              </a:solidFill>
              <a:latin typeface="Calibri"/>
              <a:ea typeface="等线"/>
            </a:endParaRPr>
          </a:p>
        </p:txBody>
      </p:sp>
      <p:sp>
        <p:nvSpPr>
          <p:cNvPr id="22" name="矩形 21">
            <a:extLst>
              <a:ext uri="{FF2B5EF4-FFF2-40B4-BE49-F238E27FC236}">
                <a16:creationId xmlns:a16="http://schemas.microsoft.com/office/drawing/2014/main" id="{5DA69C2E-2699-4AE0-20AA-181100F8F32A}"/>
              </a:ext>
            </a:extLst>
          </p:cNvPr>
          <p:cNvSpPr/>
          <p:nvPr/>
        </p:nvSpPr>
        <p:spPr>
          <a:xfrm>
            <a:off x="1066326" y="828655"/>
            <a:ext cx="2731350" cy="892552"/>
          </a:xfrm>
          <a:prstGeom prst="rect">
            <a:avLst/>
          </a:prstGeom>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342900" lvl="0" indent="-342900" algn="ctr" defTabSz="914400">
              <a:lnSpc>
                <a:spcPct val="100000"/>
              </a:lnSpc>
              <a:spcBef>
                <a:spcPts val="0"/>
              </a:spcBef>
              <a:spcAft>
                <a:spcPts val="630"/>
              </a:spcAft>
              <a:buClrTx/>
              <a:buSzTx/>
              <a:buFontTx/>
              <a:buAutoNum type="arabicPlain" startAt="2021"/>
            </a:pPr>
            <a:r>
              <a:rPr lang="en-US" sz="1400" b="0" i="0" u="none" strike="noStrike" kern="1200" spc="0" baseline="0">
                <a:ln>
                  <a:noFill/>
                </a:ln>
                <a:solidFill>
                  <a:srgbClr val="000000"/>
                </a:solidFill>
                <a:latin typeface="Calibri"/>
              </a:rPr>
              <a:t> Video Codecs </a:t>
            </a:r>
          </a:p>
          <a:p>
            <a:pPr marL="342900" lvl="0" indent="-342900" algn="ctr" defTabSz="914400">
              <a:lnSpc>
                <a:spcPct val="100000"/>
              </a:lnSpc>
              <a:spcBef>
                <a:spcPts val="0"/>
              </a:spcBef>
              <a:spcAft>
                <a:spcPts val="630"/>
              </a:spcAft>
              <a:buClrTx/>
              <a:buSzTx/>
              <a:buFontTx/>
              <a:buAutoNum type="arabicPlain" startAt="2021"/>
            </a:pPr>
            <a:r>
              <a:rPr lang="en-US" sz="1400" b="0" i="0" u="none" strike="noStrike" kern="1200" spc="0" baseline="0">
                <a:ln>
                  <a:noFill/>
                </a:ln>
                <a:solidFill>
                  <a:srgbClr val="000000"/>
                </a:solidFill>
                <a:latin typeface="Calibri"/>
              </a:rPr>
              <a:t> Comparison</a:t>
            </a:r>
          </a:p>
          <a:p>
            <a:pPr marL="0" lvl="0" indent="0" algn="l" defTabSz="914400">
              <a:lnSpc>
                <a:spcPct val="100000"/>
              </a:lnSpc>
              <a:spcBef>
                <a:spcPts val="0"/>
              </a:spcBef>
              <a:spcAft>
                <a:spcPts val="630"/>
              </a:spcAft>
              <a:buClrTx/>
              <a:buSzTx/>
              <a:buFontTx/>
              <a:buNone/>
            </a:pPr>
            <a:endParaRPr lang="zh-CN" sz="1400" b="0" i="0" u="none" strike="noStrike" kern="1200" spc="0" baseline="0">
              <a:ln>
                <a:noFill/>
              </a:ln>
              <a:solidFill>
                <a:srgbClr val="000000"/>
              </a:solidFill>
              <a:latin typeface="Calibri"/>
              <a:ea typeface="TencentSans W7"/>
            </a:endParaRPr>
          </a:p>
        </p:txBody>
      </p:sp>
      <p:sp>
        <p:nvSpPr>
          <p:cNvPr id="23" name="矩形 22">
            <a:extLst>
              <a:ext uri="{FF2B5EF4-FFF2-40B4-BE49-F238E27FC236}">
                <a16:creationId xmlns:a16="http://schemas.microsoft.com/office/drawing/2014/main" id="{453BCCFA-A38D-9296-7825-2C2E4A9FC51C}"/>
              </a:ext>
            </a:extLst>
          </p:cNvPr>
          <p:cNvSpPr>
            <a:spLocks noChangeArrowheads="1"/>
          </p:cNvSpPr>
          <p:nvPr/>
        </p:nvSpPr>
        <p:spPr>
          <a:xfrm>
            <a:off x="1207472" y="1340142"/>
            <a:ext cx="2541643" cy="840230"/>
          </a:xfrm>
          <a:prstGeom prst="rect">
            <a:avLst/>
          </a:prstGeom>
          <a:noFill/>
          <a:ln>
            <a:noFill/>
          </a:ln>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1439916">
              <a:lnSpc>
                <a:spcPct val="100000"/>
              </a:lnSpc>
              <a:spcBef>
                <a:spcPts val="0"/>
              </a:spcBef>
              <a:spcAft>
                <a:spcPts val="0"/>
              </a:spcAft>
              <a:buClrTx/>
              <a:buSzTx/>
              <a:buFontTx/>
              <a:buNone/>
            </a:pPr>
            <a:r>
              <a:rPr lang="en-US" sz="3600" b="1" i="0" u="none" strike="noStrike" kern="1200" spc="0" baseline="0">
                <a:ln>
                  <a:noFill/>
                </a:ln>
                <a:solidFill>
                  <a:srgbClr val="026DFF"/>
                </a:solidFill>
                <a:latin typeface="Calibri"/>
                <a:ea typeface="TencentSans W7"/>
              </a:rPr>
              <a:t>No.1</a:t>
            </a:r>
          </a:p>
          <a:p>
            <a:pPr marL="0" lvl="0" indent="0" algn="ctr" defTabSz="1439916">
              <a:lnSpc>
                <a:spcPct val="100000"/>
              </a:lnSpc>
              <a:spcBef>
                <a:spcPts val="0"/>
              </a:spcBef>
              <a:spcAft>
                <a:spcPts val="0"/>
              </a:spcAft>
              <a:buClrTx/>
              <a:buSzTx/>
              <a:buFontTx/>
              <a:buNone/>
            </a:pPr>
            <a:r>
              <a:rPr lang="en-US" sz="1260" b="0" i="0" u="none" strike="noStrike" kern="1200" spc="0" baseline="0">
                <a:ln>
                  <a:noFill/>
                </a:ln>
                <a:solidFill>
                  <a:srgbClr val="000000"/>
                </a:solidFill>
                <a:latin typeface="Calibri"/>
                <a:ea typeface="TencentSans W7"/>
              </a:rPr>
              <a:t>O264</a:t>
            </a:r>
            <a:r>
              <a:rPr lang="zh-CN" sz="1260" b="0" i="0" u="none" strike="noStrike" kern="1200" spc="0" baseline="0">
                <a:ln>
                  <a:noFill/>
                </a:ln>
                <a:solidFill>
                  <a:srgbClr val="000000"/>
                </a:solidFill>
                <a:latin typeface="Calibri"/>
                <a:ea typeface="TencentSans W7"/>
              </a:rPr>
              <a:t>、</a:t>
            </a:r>
            <a:r>
              <a:rPr lang="en-US" sz="1260" b="0" i="0" u="none" strike="noStrike" kern="1200" spc="0" baseline="0">
                <a:ln>
                  <a:noFill/>
                </a:ln>
                <a:solidFill>
                  <a:srgbClr val="000000"/>
                </a:solidFill>
                <a:latin typeface="Calibri"/>
                <a:ea typeface="TencentSans W7"/>
              </a:rPr>
              <a:t>V265</a:t>
            </a:r>
            <a:r>
              <a:rPr lang="zh-CN" sz="1260" b="0" i="0" u="none" strike="noStrike" kern="1200" spc="0" baseline="0">
                <a:ln>
                  <a:noFill/>
                </a:ln>
                <a:solidFill>
                  <a:srgbClr val="000000"/>
                </a:solidFill>
                <a:latin typeface="Calibri"/>
                <a:ea typeface="TencentSans W7"/>
              </a:rPr>
              <a:t>、</a:t>
            </a:r>
            <a:r>
              <a:rPr lang="en-US" sz="1260" b="0" i="0" u="none" strike="noStrike" kern="1200" spc="0" baseline="0">
                <a:ln>
                  <a:noFill/>
                </a:ln>
                <a:solidFill>
                  <a:srgbClr val="000000"/>
                </a:solidFill>
                <a:latin typeface="Calibri"/>
                <a:ea typeface="TencentSans W7"/>
              </a:rPr>
              <a:t>VAV1 </a:t>
            </a:r>
            <a:endParaRPr lang="zh-CN" sz="1260" b="0" i="0" u="none" strike="noStrike" kern="1200" spc="0" baseline="0">
              <a:ln>
                <a:noFill/>
              </a:ln>
              <a:solidFill>
                <a:srgbClr val="000000"/>
              </a:solidFill>
              <a:latin typeface="Calibri"/>
              <a:ea typeface="TencentSans W7"/>
            </a:endParaRPr>
          </a:p>
        </p:txBody>
      </p:sp>
      <p:sp>
        <p:nvSpPr>
          <p:cNvPr id="24" name="矩形: 圆角 40">
            <a:extLst>
              <a:ext uri="{FF2B5EF4-FFF2-40B4-BE49-F238E27FC236}">
                <a16:creationId xmlns:a16="http://schemas.microsoft.com/office/drawing/2014/main" id="{A000590F-F51D-2315-CBD1-A795C3AED0E5}"/>
              </a:ext>
            </a:extLst>
          </p:cNvPr>
          <p:cNvSpPr/>
          <p:nvPr/>
        </p:nvSpPr>
        <p:spPr>
          <a:xfrm>
            <a:off x="5025929" y="828655"/>
            <a:ext cx="2565613" cy="1404510"/>
          </a:xfrm>
          <a:prstGeom prst="roundRect">
            <a:avLst>
              <a:gd name="adj" fmla="val 8113"/>
            </a:avLst>
          </a:prstGeom>
          <a:solidFill>
            <a:schemeClr val="bg1"/>
          </a:solidFill>
          <a:ln w="9525" cap="rnd">
            <a:solidFill>
              <a:schemeClr val="bg2"/>
            </a:solidFill>
            <a:prstDash val="solid"/>
          </a:ln>
          <a:effectLst>
            <a:outerShdw blurRad="165100" dist="101600" dir="2700000" algn="tl" rotWithShape="0">
              <a:srgbClr val="000000">
                <a:alpha val="20000"/>
              </a:srgbClr>
            </a:outerShdw>
          </a:effectLst>
        </p:spPr>
        <p:txBody>
          <a:bodyPr vert="horz" wrap="square" lIns="91440" tIns="45720" rIns="91440" bIns="45720" numCol="1" spcCol="0" anchor="ctr" anchorCtr="0"/>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0"/>
              </a:spcAft>
              <a:buClrTx/>
              <a:buSzTx/>
              <a:buFontTx/>
              <a:buNone/>
            </a:pPr>
            <a:endParaRPr lang="zh-CN" sz="1600" b="0" i="0" u="none" strike="noStrike" kern="1200" spc="0" baseline="0">
              <a:ln>
                <a:noFill/>
              </a:ln>
              <a:solidFill>
                <a:srgbClr val="FFFFFF"/>
              </a:solidFill>
              <a:latin typeface="Calibri"/>
              <a:ea typeface="等线"/>
            </a:endParaRPr>
          </a:p>
        </p:txBody>
      </p:sp>
      <p:sp>
        <p:nvSpPr>
          <p:cNvPr id="25" name="矩形 24">
            <a:extLst>
              <a:ext uri="{FF2B5EF4-FFF2-40B4-BE49-F238E27FC236}">
                <a16:creationId xmlns:a16="http://schemas.microsoft.com/office/drawing/2014/main" id="{85A2645B-8BAA-0A0C-60A8-2C72FA80B5DE}"/>
              </a:ext>
            </a:extLst>
          </p:cNvPr>
          <p:cNvSpPr>
            <a:spLocks noChangeArrowheads="1"/>
          </p:cNvSpPr>
          <p:nvPr/>
        </p:nvSpPr>
        <p:spPr>
          <a:xfrm>
            <a:off x="4871581" y="1394351"/>
            <a:ext cx="2854385" cy="840230"/>
          </a:xfrm>
          <a:prstGeom prst="rect">
            <a:avLst/>
          </a:prstGeom>
          <a:noFill/>
          <a:ln>
            <a:noFill/>
          </a:ln>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1439916">
              <a:lnSpc>
                <a:spcPct val="100000"/>
              </a:lnSpc>
              <a:spcBef>
                <a:spcPts val="0"/>
              </a:spcBef>
              <a:spcAft>
                <a:spcPts val="0"/>
              </a:spcAft>
              <a:buClrTx/>
              <a:buSzTx/>
              <a:buFontTx/>
              <a:buNone/>
            </a:pPr>
            <a:r>
              <a:rPr lang="en-US" sz="3600" b="1" i="0" u="none" strike="noStrike" kern="1200" spc="0" baseline="0">
                <a:ln>
                  <a:noFill/>
                </a:ln>
                <a:solidFill>
                  <a:srgbClr val="026DFF"/>
                </a:solidFill>
                <a:latin typeface="Calibri"/>
                <a:ea typeface="TencentSans W7"/>
              </a:rPr>
              <a:t>100+</a:t>
            </a:r>
          </a:p>
          <a:p>
            <a:pPr marL="0" lvl="0" indent="0" algn="ctr" defTabSz="1439916">
              <a:lnSpc>
                <a:spcPct val="100000"/>
              </a:lnSpc>
              <a:spcBef>
                <a:spcPts val="0"/>
              </a:spcBef>
              <a:spcAft>
                <a:spcPts val="0"/>
              </a:spcAft>
              <a:buClrTx/>
              <a:buSzTx/>
              <a:buFontTx/>
              <a:buNone/>
            </a:pPr>
            <a:r>
              <a:rPr lang="en-US" sz="1260" b="0" i="0" u="none" strike="noStrike" kern="1200" spc="0" baseline="0">
                <a:ln>
                  <a:noFill/>
                </a:ln>
                <a:solidFill>
                  <a:srgbClr val="000000"/>
                </a:solidFill>
                <a:latin typeface="Calibri"/>
                <a:ea typeface="TencentSans W7"/>
              </a:rPr>
              <a:t>H.266/VCC</a:t>
            </a:r>
            <a:endParaRPr lang="zh-CN" sz="1260" b="0" i="0" u="none" strike="noStrike" kern="1200" spc="0" baseline="0">
              <a:ln>
                <a:noFill/>
              </a:ln>
              <a:solidFill>
                <a:srgbClr val="000000"/>
              </a:solidFill>
              <a:latin typeface="Calibri"/>
              <a:ea typeface="TencentSans W7"/>
            </a:endParaRPr>
          </a:p>
        </p:txBody>
      </p:sp>
      <p:sp>
        <p:nvSpPr>
          <p:cNvPr id="26" name="矩形 25">
            <a:extLst>
              <a:ext uri="{FF2B5EF4-FFF2-40B4-BE49-F238E27FC236}">
                <a16:creationId xmlns:a16="http://schemas.microsoft.com/office/drawing/2014/main" id="{B8C23841-F435-5E6C-7871-4B60FD104227}"/>
              </a:ext>
            </a:extLst>
          </p:cNvPr>
          <p:cNvSpPr/>
          <p:nvPr/>
        </p:nvSpPr>
        <p:spPr>
          <a:xfrm>
            <a:off x="4659226" y="870715"/>
            <a:ext cx="3255536" cy="600164"/>
          </a:xfrm>
          <a:prstGeom prst="rect">
            <a:avLst/>
          </a:prstGeom>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914400">
              <a:lnSpc>
                <a:spcPct val="100000"/>
              </a:lnSpc>
              <a:spcBef>
                <a:spcPts val="0"/>
              </a:spcBef>
              <a:spcAft>
                <a:spcPts val="630"/>
              </a:spcAft>
              <a:buClrTx/>
              <a:buSzTx/>
              <a:buFontTx/>
              <a:buNone/>
            </a:pPr>
            <a:r>
              <a:rPr lang="en-US" sz="1400" b="0" i="0" u="none" strike="noStrike" kern="1200" spc="0" baseline="0">
                <a:ln>
                  <a:noFill/>
                </a:ln>
                <a:solidFill>
                  <a:srgbClr val="000000"/>
                </a:solidFill>
                <a:latin typeface="Calibri"/>
              </a:rPr>
              <a:t>International standard research</a:t>
            </a:r>
          </a:p>
          <a:p>
            <a:pPr marL="0" lvl="0" indent="0" algn="ctr" defTabSz="914400">
              <a:lnSpc>
                <a:spcPct val="100000"/>
              </a:lnSpc>
              <a:spcBef>
                <a:spcPts val="0"/>
              </a:spcBef>
              <a:spcAft>
                <a:spcPts val="630"/>
              </a:spcAft>
              <a:buClrTx/>
              <a:buSzTx/>
              <a:buFontTx/>
              <a:buNone/>
            </a:pPr>
            <a:r>
              <a:rPr lang="en-US" sz="1400" b="0" i="0" u="none" strike="noStrike" kern="1200" spc="0" baseline="0">
                <a:ln>
                  <a:noFill/>
                </a:ln>
                <a:solidFill>
                  <a:srgbClr val="000000"/>
                </a:solidFill>
                <a:latin typeface="Calibri"/>
              </a:rPr>
              <a:t> and development cooperation</a:t>
            </a:r>
            <a:endParaRPr lang="zh-CN" sz="1400" b="0" i="0" u="none" strike="noStrike" kern="1200" spc="0" baseline="0">
              <a:ln>
                <a:noFill/>
              </a:ln>
              <a:solidFill>
                <a:srgbClr val="000000"/>
              </a:solidFill>
              <a:latin typeface="Calibri"/>
            </a:endParaRPr>
          </a:p>
        </p:txBody>
      </p:sp>
      <p:sp>
        <p:nvSpPr>
          <p:cNvPr id="27" name="Rectangle 9">
            <a:extLst>
              <a:ext uri="{FF2B5EF4-FFF2-40B4-BE49-F238E27FC236}">
                <a16:creationId xmlns:a16="http://schemas.microsoft.com/office/drawing/2014/main" id="{B93588D1-6601-9081-4F12-1E181E7C021B}"/>
              </a:ext>
            </a:extLst>
          </p:cNvPr>
          <p:cNvSpPr/>
          <p:nvPr/>
        </p:nvSpPr>
        <p:spPr>
          <a:xfrm>
            <a:off x="61443" y="2394971"/>
            <a:ext cx="3598293" cy="307777"/>
          </a:xfrm>
          <a:prstGeom prst="rect">
            <a:avLst/>
          </a:prstGeom>
        </p:spPr>
        <p:txBody>
          <a:bodyPr wrap="non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914309">
              <a:lnSpc>
                <a:spcPct val="100000"/>
              </a:lnSpc>
              <a:spcBef>
                <a:spcPts val="0"/>
              </a:spcBef>
              <a:spcAft>
                <a:spcPts val="0"/>
              </a:spcAft>
              <a:buClrTx/>
              <a:buSzTx/>
              <a:buFontTx/>
              <a:buNone/>
            </a:pPr>
            <a:r>
              <a:rPr lang="en-US" sz="1400" b="0" i="0" u="none" strike="noStrike" kern="1200" spc="0" baseline="0" dirty="0">
                <a:ln>
                  <a:noFill/>
                </a:ln>
                <a:solidFill>
                  <a:srgbClr val="000000"/>
                </a:solidFill>
                <a:latin typeface="Calibri"/>
                <a:ea typeface="TencentSans W7"/>
              </a:rPr>
              <a:t>Report From Streaming Learning Center (2022)</a:t>
            </a:r>
            <a:endParaRPr lang="zh-CN" sz="1400" b="0" i="0" u="none" strike="noStrike" kern="1200" spc="0" baseline="0" dirty="0">
              <a:ln>
                <a:noFill/>
              </a:ln>
              <a:solidFill>
                <a:srgbClr val="000000"/>
              </a:solidFill>
              <a:latin typeface="Calibri"/>
              <a:ea typeface="TencentSans W7"/>
            </a:endParaRPr>
          </a:p>
        </p:txBody>
      </p:sp>
      <p:sp>
        <p:nvSpPr>
          <p:cNvPr id="28" name="文本框 99">
            <a:extLst>
              <a:ext uri="{FF2B5EF4-FFF2-40B4-BE49-F238E27FC236}">
                <a16:creationId xmlns:a16="http://schemas.microsoft.com/office/drawing/2014/main" id="{4E7D3FBA-EFA5-36C7-B5A2-3A0B2AD4CA28}"/>
              </a:ext>
            </a:extLst>
          </p:cNvPr>
          <p:cNvSpPr txBox="1"/>
          <p:nvPr/>
        </p:nvSpPr>
        <p:spPr>
          <a:xfrm>
            <a:off x="7843813" y="2592747"/>
            <a:ext cx="1774450" cy="1015663"/>
          </a:xfrm>
          <a:prstGeom prst="rect">
            <a:avLst/>
          </a:prstGeom>
          <a:noFill/>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Reduction in bandwidth/storage costs </a:t>
            </a:r>
          </a:p>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at the same subjective score</a:t>
            </a:r>
            <a:endParaRPr lang="en-US" sz="1200" b="0" i="0" u="none" strike="noStrike" kern="1200" spc="0" baseline="0">
              <a:ln>
                <a:noFill/>
              </a:ln>
              <a:solidFill>
                <a:srgbClr val="E7E6E6">
                  <a:lumMod val="25000"/>
                </a:srgbClr>
              </a:solidFill>
              <a:latin typeface="Calibri"/>
              <a:ea typeface="Microsoft YaHei"/>
            </a:endParaRPr>
          </a:p>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 </a:t>
            </a:r>
          </a:p>
        </p:txBody>
      </p:sp>
      <p:sp>
        <p:nvSpPr>
          <p:cNvPr id="29" name="文本框 101">
            <a:extLst>
              <a:ext uri="{FF2B5EF4-FFF2-40B4-BE49-F238E27FC236}">
                <a16:creationId xmlns:a16="http://schemas.microsoft.com/office/drawing/2014/main" id="{CAF07089-5DE4-572D-290C-8955A2C4D7DE}"/>
              </a:ext>
            </a:extLst>
          </p:cNvPr>
          <p:cNvSpPr txBox="1"/>
          <p:nvPr/>
        </p:nvSpPr>
        <p:spPr>
          <a:xfrm>
            <a:off x="10286568" y="2617748"/>
            <a:ext cx="1431197" cy="1015663"/>
          </a:xfrm>
          <a:prstGeom prst="rect">
            <a:avLst/>
          </a:prstGeom>
          <a:noFill/>
        </p:spPr>
        <p:txBody>
          <a:bodyPr wrap="square">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Increase in </a:t>
            </a:r>
          </a:p>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video subjective score </a:t>
            </a:r>
          </a:p>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at the same bitrate</a:t>
            </a:r>
            <a:endParaRPr lang="en-US" sz="1200" b="0" i="0" u="none" strike="noStrike" kern="1200" spc="0" baseline="0">
              <a:ln>
                <a:noFill/>
              </a:ln>
              <a:solidFill>
                <a:srgbClr val="E7E6E6">
                  <a:lumMod val="25000"/>
                </a:srgbClr>
              </a:solidFill>
              <a:latin typeface="Calibri"/>
              <a:ea typeface="Microsoft YaHei"/>
            </a:endParaRPr>
          </a:p>
          <a:p>
            <a:pPr marL="0" lvl="0" indent="0" algn="ctr" defTabSz="685800">
              <a:lnSpc>
                <a:spcPct val="100000"/>
              </a:lnSpc>
              <a:spcBef>
                <a:spcPts val="0"/>
              </a:spcBef>
              <a:spcAft>
                <a:spcPts val="0"/>
              </a:spcAft>
              <a:buClrTx/>
              <a:buSzTx/>
              <a:buFontTx/>
              <a:buNone/>
            </a:pPr>
            <a:r>
              <a:rPr lang="en-US" sz="1200" b="0" i="0" u="none" strike="noStrike" kern="1200" spc="0" baseline="0">
                <a:ln>
                  <a:noFill/>
                </a:ln>
                <a:solidFill>
                  <a:srgbClr val="E7E6E6">
                    <a:lumMod val="25000"/>
                  </a:srgbClr>
                </a:solidFill>
                <a:latin typeface="Calibri"/>
                <a:ea typeface="Times New Roman"/>
              </a:rPr>
              <a:t> </a:t>
            </a:r>
          </a:p>
        </p:txBody>
      </p:sp>
      <p:sp>
        <p:nvSpPr>
          <p:cNvPr id="30" name="文本框 4">
            <a:extLst>
              <a:ext uri="{FF2B5EF4-FFF2-40B4-BE49-F238E27FC236}">
                <a16:creationId xmlns:a16="http://schemas.microsoft.com/office/drawing/2014/main" id="{B60CB6F7-C982-1780-08E0-4D555DADBB45}"/>
              </a:ext>
            </a:extLst>
          </p:cNvPr>
          <p:cNvSpPr txBox="1"/>
          <p:nvPr/>
        </p:nvSpPr>
        <p:spPr>
          <a:xfrm>
            <a:off x="177003" y="6009176"/>
            <a:ext cx="4750471" cy="815606"/>
          </a:xfrm>
          <a:prstGeom prst="rect">
            <a:avLst/>
          </a:prstGeom>
          <a:noFill/>
          <a:ln>
            <a:noFill/>
          </a:ln>
        </p:spPr>
        <p:txBody>
          <a:bodyPr vert="horz" wrap="square" lIns="45719" tIns="45719" rIns="45719" bIns="45719" numCol="1" spcCol="38100" anchor="t">
            <a:spAutoFit/>
          </a:bodyPr>
          <a:lstStyle>
            <a:lvl1pPr marL="0" lvl="0" algn="l" defTabSz="914400">
              <a:defRPr sz="1800" kern="1200">
                <a:solidFill>
                  <a:schemeClr val="tx1"/>
                </a:solidFill>
                <a:latin typeface="腾讯体 W7"/>
                <a:ea typeface="腾讯体 W7"/>
              </a:defRPr>
            </a:lvl1pPr>
            <a:lvl2pPr marL="457200" lvl="1" algn="l" defTabSz="914400">
              <a:defRPr sz="1800" kern="1200">
                <a:solidFill>
                  <a:schemeClr val="tx1"/>
                </a:solidFill>
                <a:latin typeface="腾讯体 W7"/>
                <a:ea typeface="腾讯体 W7"/>
              </a:defRPr>
            </a:lvl2pPr>
            <a:lvl3pPr marL="914400" lvl="2" algn="l" defTabSz="914400">
              <a:defRPr sz="1800" kern="1200">
                <a:solidFill>
                  <a:schemeClr val="tx1"/>
                </a:solidFill>
                <a:latin typeface="腾讯体 W7"/>
                <a:ea typeface="腾讯体 W7"/>
              </a:defRPr>
            </a:lvl3pPr>
            <a:lvl4pPr marL="1371600" lvl="3" algn="l" defTabSz="914400">
              <a:defRPr sz="1800" kern="1200">
                <a:solidFill>
                  <a:schemeClr val="tx1"/>
                </a:solidFill>
                <a:latin typeface="腾讯体 W7"/>
                <a:ea typeface="腾讯体 W7"/>
              </a:defRPr>
            </a:lvl4pPr>
            <a:lvl5pPr marL="1828800" lvl="4" algn="l" defTabSz="914400">
              <a:defRPr sz="1800" kern="1200">
                <a:solidFill>
                  <a:schemeClr val="tx1"/>
                </a:solidFill>
                <a:latin typeface="腾讯体 W7"/>
                <a:ea typeface="腾讯体 W7"/>
              </a:defRPr>
            </a:lvl5pPr>
            <a:lvl6pPr marL="2286000" lvl="5" algn="l" defTabSz="914400">
              <a:defRPr sz="1800" kern="1200">
                <a:solidFill>
                  <a:schemeClr val="tx1"/>
                </a:solidFill>
                <a:latin typeface="腾讯体 W7"/>
                <a:ea typeface="腾讯体 W7"/>
              </a:defRPr>
            </a:lvl6pPr>
            <a:lvl7pPr marL="2743200" lvl="6" algn="l" defTabSz="914400">
              <a:defRPr sz="1800" kern="1200">
                <a:solidFill>
                  <a:schemeClr val="tx1"/>
                </a:solidFill>
                <a:latin typeface="腾讯体 W7"/>
                <a:ea typeface="腾讯体 W7"/>
              </a:defRPr>
            </a:lvl7pPr>
            <a:lvl8pPr marL="3200400" lvl="7" algn="l" defTabSz="914400">
              <a:defRPr sz="1800" kern="1200">
                <a:solidFill>
                  <a:schemeClr val="tx1"/>
                </a:solidFill>
                <a:latin typeface="腾讯体 W7"/>
                <a:ea typeface="腾讯体 W7"/>
              </a:defRPr>
            </a:lvl8pPr>
            <a:lvl9pPr marL="3657600" lvl="8" algn="l" defTabSz="914400">
              <a:defRPr sz="1800" kern="1200">
                <a:solidFill>
                  <a:schemeClr val="tx1"/>
                </a:solidFill>
                <a:latin typeface="腾讯体 W7"/>
                <a:ea typeface="腾讯体 W7"/>
              </a:defRPr>
            </a:lvl9pPr>
          </a:lstStyle>
          <a:p>
            <a:pPr marL="0" lvl="0" indent="0" algn="l" defTabSz="914400">
              <a:lnSpc>
                <a:spcPct val="100000"/>
              </a:lnSpc>
              <a:spcBef>
                <a:spcPts val="0"/>
              </a:spcBef>
              <a:spcAft>
                <a:spcPts val="630"/>
              </a:spcAft>
              <a:buClrTx/>
              <a:buSzTx/>
              <a:buFontTx/>
              <a:buNone/>
            </a:pPr>
            <a:r>
              <a:rPr lang="en-US" sz="1400" b="0" i="0" u="none" strike="noStrike" kern="1200" spc="0" baseline="0" dirty="0">
                <a:ln>
                  <a:noFill/>
                </a:ln>
                <a:solidFill>
                  <a:srgbClr val="000000"/>
                </a:solidFill>
                <a:latin typeface="Calibri"/>
              </a:rPr>
              <a:t>The table is provided for those that prefer numerical rankings. Lower scores are better. As with all numerical tables, green is the best score. </a:t>
            </a:r>
            <a:endParaRPr lang="zh-CN" sz="1400" b="0" i="0" u="none" strike="noStrike" kern="1200" spc="0" baseline="0" dirty="0">
              <a:ln>
                <a:noFill/>
              </a:ln>
              <a:solidFill>
                <a:srgbClr val="000000"/>
              </a:solidFill>
              <a:latin typeface="Calibri"/>
            </a:endParaRPr>
          </a:p>
        </p:txBody>
      </p:sp>
      <p:pic>
        <p:nvPicPr>
          <p:cNvPr id="31" name="图片 30">
            <a:extLst>
              <a:ext uri="{FF2B5EF4-FFF2-40B4-BE49-F238E27FC236}">
                <a16:creationId xmlns:a16="http://schemas.microsoft.com/office/drawing/2014/main" id="{33E61C52-AB4E-6FE5-7ABE-F517528E4BC1}"/>
              </a:ext>
            </a:extLst>
          </p:cNvPr>
          <p:cNvPicPr>
            <a:picLocks noChangeAspect="1"/>
          </p:cNvPicPr>
          <p:nvPr/>
        </p:nvPicPr>
        <p:blipFill>
          <a:blip r:embed="rId10"/>
          <a:stretch/>
        </p:blipFill>
        <p:spPr>
          <a:xfrm>
            <a:off x="96167" y="2854136"/>
            <a:ext cx="4792239" cy="2813815"/>
          </a:xfrm>
          <a:prstGeom prst="rect">
            <a:avLst/>
          </a:prstGeom>
        </p:spPr>
      </p:pic>
      <p:sp>
        <p:nvSpPr>
          <p:cNvPr id="65" name="矩形 64">
            <a:extLst>
              <a:ext uri="{FF2B5EF4-FFF2-40B4-BE49-F238E27FC236}">
                <a16:creationId xmlns:a16="http://schemas.microsoft.com/office/drawing/2014/main" id="{5FED6C26-EB9A-C084-556E-EF4EBCB63A1C}"/>
              </a:ext>
            </a:extLst>
          </p:cNvPr>
          <p:cNvSpPr/>
          <p:nvPr/>
        </p:nvSpPr>
        <p:spPr>
          <a:xfrm>
            <a:off x="0" y="178904"/>
            <a:ext cx="166645" cy="397566"/>
          </a:xfrm>
          <a:prstGeom prst="rect">
            <a:avLst/>
          </a:prstGeom>
          <a:solidFill>
            <a:srgbClr val="1F4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33247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文本">
            <a:extLst>
              <a:ext uri="{FF2B5EF4-FFF2-40B4-BE49-F238E27FC236}">
                <a16:creationId xmlns:a16="http://schemas.microsoft.com/office/drawing/2014/main" id="{C1694F96-D93A-B94C-BED8-859A2A178167}"/>
              </a:ext>
            </a:extLst>
          </p:cNvPr>
          <p:cNvSpPr txBox="1"/>
          <p:nvPr/>
        </p:nvSpPr>
        <p:spPr>
          <a:xfrm>
            <a:off x="235179" y="159026"/>
            <a:ext cx="6608127" cy="51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43">
              <a:defRPr/>
            </a:pPr>
            <a:r>
              <a:rPr lang="en-us" sz="3001" b="1" kern="0" dirty="0">
                <a:solidFill>
                  <a:sysClr val="windowText" lastClr="000000"/>
                </a:solidFill>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rPr>
              <a:t>Core capabilities </a:t>
            </a:r>
            <a:r>
              <a:rPr lang="en-us" sz="1600" b="1" kern="0" dirty="0">
                <a:solidFill>
                  <a:sysClr val="windowText" lastClr="000000"/>
                </a:solidFill>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rPr>
              <a:t>- TSC · movies compressed by 72%</a:t>
            </a:r>
            <a:endParaRPr sz="3001" b="1" kern="0" dirty="0">
              <a:solidFill>
                <a:sysClr val="windowText" lastClr="000000"/>
              </a:solidFill>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endParaRPr>
          </a:p>
        </p:txBody>
      </p:sp>
      <p:sp>
        <p:nvSpPr>
          <p:cNvPr id="7" name="项目名称">
            <a:extLst>
              <a:ext uri="{FF2B5EF4-FFF2-40B4-BE49-F238E27FC236}">
                <a16:creationId xmlns:a16="http://schemas.microsoft.com/office/drawing/2014/main" id="{76626096-F3AB-ACFB-01DC-8AF2D925561D}"/>
              </a:ext>
            </a:extLst>
          </p:cNvPr>
          <p:cNvSpPr/>
          <p:nvPr/>
        </p:nvSpPr>
        <p:spPr>
          <a:xfrm>
            <a:off x="207346" y="1553113"/>
            <a:ext cx="2778765" cy="313633"/>
          </a:xfrm>
          <a:prstGeom prst="roundRect">
            <a:avLst>
              <a:gd name="adj" fmla="val 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lIns="33867" tIns="33867" rIns="33867" bIns="33867"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200" b="1" dirty="0">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rPr>
              <a:t>Video source 5 Mbps bitrate | 1080p</a:t>
            </a:r>
          </a:p>
        </p:txBody>
      </p:sp>
      <p:sp>
        <p:nvSpPr>
          <p:cNvPr id="8" name="项目名称">
            <a:extLst>
              <a:ext uri="{FF2B5EF4-FFF2-40B4-BE49-F238E27FC236}">
                <a16:creationId xmlns:a16="http://schemas.microsoft.com/office/drawing/2014/main" id="{E66F0BA9-C026-57EA-F6E0-37E72483A0E7}"/>
              </a:ext>
            </a:extLst>
          </p:cNvPr>
          <p:cNvSpPr/>
          <p:nvPr/>
        </p:nvSpPr>
        <p:spPr>
          <a:xfrm>
            <a:off x="6160007" y="1553113"/>
            <a:ext cx="3284444" cy="313633"/>
          </a:xfrm>
          <a:prstGeom prst="roundRect">
            <a:avLst>
              <a:gd name="adj" fmla="val 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lIns="33867" tIns="33867" rIns="33867" bIns="33867"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200" b="1" dirty="0">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rPr>
              <a:t>After transcoding 1.4 Mbps bitrate | 1080p</a:t>
            </a:r>
          </a:p>
        </p:txBody>
      </p:sp>
      <p:sp>
        <p:nvSpPr>
          <p:cNvPr id="9" name="文本框 13">
            <a:extLst>
              <a:ext uri="{FF2B5EF4-FFF2-40B4-BE49-F238E27FC236}">
                <a16:creationId xmlns:a16="http://schemas.microsoft.com/office/drawing/2014/main" id="{95D4EA01-27F3-DB19-7FB6-7FB0FD95DD65}"/>
              </a:ext>
            </a:extLst>
          </p:cNvPr>
          <p:cNvSpPr txBox="1"/>
          <p:nvPr/>
        </p:nvSpPr>
        <p:spPr>
          <a:xfrm>
            <a:off x="3036889" y="1574221"/>
            <a:ext cx="1536169" cy="256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067" b="1" u="sng" dirty="0">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hlinkClick r:id="rId7"/>
              </a:rPr>
              <a:t>Link to source video</a:t>
            </a:r>
            <a:endParaRPr lang="en-us" altLang="en-US" sz="1067" b="1" u="sng" dirty="0">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endParaRPr>
          </a:p>
        </p:txBody>
      </p:sp>
      <p:sp>
        <p:nvSpPr>
          <p:cNvPr id="10" name="文本框 14">
            <a:extLst>
              <a:ext uri="{FF2B5EF4-FFF2-40B4-BE49-F238E27FC236}">
                <a16:creationId xmlns:a16="http://schemas.microsoft.com/office/drawing/2014/main" id="{2EA61325-FC23-EE08-E428-E12E48627E2E}"/>
              </a:ext>
            </a:extLst>
          </p:cNvPr>
          <p:cNvSpPr txBox="1"/>
          <p:nvPr/>
        </p:nvSpPr>
        <p:spPr>
          <a:xfrm>
            <a:off x="9374877" y="1581656"/>
            <a:ext cx="1920214" cy="256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067" b="1" u="sng" dirty="0">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hlinkClick r:id="rId8"/>
              </a:rPr>
              <a:t>Link to transcoded video</a:t>
            </a:r>
            <a:endParaRPr lang="en-us" altLang="en-US" sz="1067" b="1" u="sng" dirty="0">
              <a:latin typeface="TencentSans W7" panose="020C04030202040F0204" pitchFamily="34" charset="-122"/>
              <a:ea typeface="TencentSans W7" panose="020C04030202040F0204" pitchFamily="34" charset="-122"/>
              <a:cs typeface="Times New Roman" panose="02020603050405020304" pitchFamily="18" charset="0"/>
              <a:sym typeface="Times New Roman" panose="02020603050405020304" pitchFamily="18" charset="0"/>
            </a:endParaRPr>
          </a:p>
        </p:txBody>
      </p:sp>
      <p:sp>
        <p:nvSpPr>
          <p:cNvPr id="11" name="矩形 10">
            <a:extLst>
              <a:ext uri="{FF2B5EF4-FFF2-40B4-BE49-F238E27FC236}">
                <a16:creationId xmlns:a16="http://schemas.microsoft.com/office/drawing/2014/main" id="{132A5585-0712-1D1C-A8DD-98504D36AF91}"/>
              </a:ext>
            </a:extLst>
          </p:cNvPr>
          <p:cNvSpPr/>
          <p:nvPr/>
        </p:nvSpPr>
        <p:spPr>
          <a:xfrm>
            <a:off x="0" y="178904"/>
            <a:ext cx="166645" cy="397566"/>
          </a:xfrm>
          <a:prstGeom prst="rect">
            <a:avLst/>
          </a:prstGeom>
          <a:solidFill>
            <a:srgbClr val="1F4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movie-1080P-1.4M-23fps-15s">
            <a:hlinkClick r:id="" action="ppaction://media"/>
            <a:extLst>
              <a:ext uri="{FF2B5EF4-FFF2-40B4-BE49-F238E27FC236}">
                <a16:creationId xmlns:a16="http://schemas.microsoft.com/office/drawing/2014/main" id="{A40C11DC-6E59-7216-1750-318142D2703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160007" y="2129176"/>
            <a:ext cx="5803313" cy="3264364"/>
          </a:xfrm>
          <a:prstGeom prst="rect">
            <a:avLst/>
          </a:prstGeom>
        </p:spPr>
      </p:pic>
      <p:pic>
        <p:nvPicPr>
          <p:cNvPr id="15" name="movie-1080P-5M-23fps-15s-2">
            <a:hlinkClick r:id="" action="ppaction://media"/>
            <a:extLst>
              <a:ext uri="{FF2B5EF4-FFF2-40B4-BE49-F238E27FC236}">
                <a16:creationId xmlns:a16="http://schemas.microsoft.com/office/drawing/2014/main" id="{70574C50-4A53-B317-DE7B-6F3C5286F9B1}"/>
              </a:ext>
            </a:extLst>
          </p:cNvPr>
          <p:cNvPicPr>
            <a:picLocks noChangeAspect="1"/>
          </p:cNvPicPr>
          <p:nvPr>
            <a:videoFile r:link="rId3"/>
            <p:extLst>
              <p:ext uri="{DAA4B4D4-6D71-4841-9C94-3DE7FCFB9230}">
                <p14:media xmlns:p14="http://schemas.microsoft.com/office/powerpoint/2010/main" r:embed="rId4">
                  <p14:trim st="1000"/>
                </p14:media>
              </p:ext>
            </p:extLst>
          </p:nvPr>
        </p:nvPicPr>
        <p:blipFill>
          <a:blip r:embed="rId10"/>
          <a:stretch>
            <a:fillRect/>
          </a:stretch>
        </p:blipFill>
        <p:spPr>
          <a:xfrm>
            <a:off x="207346" y="2129176"/>
            <a:ext cx="5803313" cy="3264364"/>
          </a:xfrm>
          <a:prstGeom prst="rect">
            <a:avLst/>
          </a:prstGeom>
        </p:spPr>
      </p:pic>
      <p:pic>
        <p:nvPicPr>
          <p:cNvPr id="2" name="Picture 6">
            <a:extLst>
              <a:ext uri="{FF2B5EF4-FFF2-40B4-BE49-F238E27FC236}">
                <a16:creationId xmlns:a16="http://schemas.microsoft.com/office/drawing/2014/main" id="{5520C209-1C99-CD40-4211-2806C17F500C}"/>
              </a:ext>
            </a:extLst>
          </p:cNvPr>
          <p:cNvPicPr>
            <a:picLocks noChangeAspect="1"/>
          </p:cNvPicPr>
          <p:nvPr/>
        </p:nvPicPr>
        <p:blipFill>
          <a:blip r:embed="rId11"/>
          <a:stretch/>
        </p:blipFill>
        <p:spPr>
          <a:xfrm>
            <a:off x="10154689" y="122296"/>
            <a:ext cx="1743996" cy="259904"/>
          </a:xfrm>
          <a:prstGeom prst="rect">
            <a:avLst/>
          </a:prstGeom>
        </p:spPr>
      </p:pic>
    </p:spTree>
    <p:extLst>
      <p:ext uri="{BB962C8B-B14F-4D97-AF65-F5344CB8AC3E}">
        <p14:creationId xmlns:p14="http://schemas.microsoft.com/office/powerpoint/2010/main" val="11071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998"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3"/>
                                        </p:tgtEl>
                                      </p:cBhvr>
                                    </p:cmd>
                                  </p:childTnLst>
                                </p:cTn>
                              </p:par>
                            </p:childTnLst>
                          </p:cTn>
                        </p:par>
                      </p:childTnLst>
                    </p:cTn>
                  </p:par>
                </p:childTnLst>
              </p:cTn>
              <p:nextCondLst>
                <p:cond evt="onClick" delay="0">
                  <p:tgtEl>
                    <p:spTgt spid="13"/>
                  </p:tgtEl>
                </p:cond>
              </p:nextCondLst>
            </p:seq>
            <p:video>
              <p:cMediaNode vol="80000">
                <p:cTn id="20" fill="hold" display="0">
                  <p:stCondLst>
                    <p:cond delay="indefinite"/>
                  </p:stCondLst>
                </p:cTn>
                <p:tgtEl>
                  <p:spTgt spid="13"/>
                </p:tgtEl>
              </p:cMediaNode>
            </p:video>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5"/>
                                        </p:tgtEl>
                                      </p:cBhvr>
                                    </p:cmd>
                                  </p:childTnLst>
                                </p:cTn>
                              </p:par>
                            </p:childTnLst>
                          </p:cTn>
                        </p:par>
                      </p:childTnLst>
                    </p:cTn>
                  </p:par>
                </p:childTnLst>
              </p:cTn>
              <p:nextCondLst>
                <p:cond evt="onClick" delay="0">
                  <p:tgtEl>
                    <p:spTgt spid="15"/>
                  </p:tgtEl>
                </p:cond>
              </p:nextCondLst>
            </p:seq>
            <p:video>
              <p:cMediaNode vol="80000">
                <p:cTn id="26" fill="hold" display="0">
                  <p:stCondLst>
                    <p:cond delay="indefinite"/>
                  </p:stCondLst>
                </p:cTn>
                <p:tgtEl>
                  <p:spTgt spid="1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2" y="325438"/>
            <a:ext cx="10482135" cy="540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 altLang="zh-CN" sz="3200" dirty="0"/>
              <a:t>Powerful media </a:t>
            </a:r>
            <a:r>
              <a:rPr lang="en-US" altLang="zh-CN" sz="3200" dirty="0"/>
              <a:t>asset</a:t>
            </a:r>
            <a:r>
              <a:rPr lang="zh-CN" altLang="en-US" sz="3200" dirty="0"/>
              <a:t> </a:t>
            </a:r>
            <a:r>
              <a:rPr lang="en" altLang="zh-CN" sz="3200" dirty="0"/>
              <a:t>intelligence</a:t>
            </a:r>
            <a:endParaRPr lang="zh-CN" altLang="en-US" sz="3001" kern="0" dirty="0">
              <a:solidFill>
                <a:sysClr val="windowText" lastClr="000000"/>
              </a:solidFill>
              <a:latin typeface="腾讯体 W7"/>
              <a:ea typeface="腾讯体 W7"/>
            </a:endParaRPr>
          </a:p>
        </p:txBody>
      </p:sp>
      <p:sp>
        <p:nvSpPr>
          <p:cNvPr id="3" name="矩形 2">
            <a:extLst>
              <a:ext uri="{FF2B5EF4-FFF2-40B4-BE49-F238E27FC236}">
                <a16:creationId xmlns:a16="http://schemas.microsoft.com/office/drawing/2014/main" id="{12EFE0D7-9F2C-AE41-96AA-0486B3468B67}"/>
              </a:ext>
            </a:extLst>
          </p:cNvPr>
          <p:cNvSpPr/>
          <p:nvPr/>
        </p:nvSpPr>
        <p:spPr>
          <a:xfrm>
            <a:off x="2045518" y="1038246"/>
            <a:ext cx="8646865" cy="656590"/>
          </a:xfrm>
          <a:prstGeom prst="rect">
            <a:avLst/>
          </a:prstGeom>
        </p:spPr>
        <p:txBody>
          <a:bodyPr wrap="square">
            <a:spAutoFit/>
          </a:bodyPr>
          <a:lstStyle/>
          <a:p>
            <a:pPr>
              <a:lnSpc>
                <a:spcPts val="2184"/>
              </a:lnSpc>
            </a:pPr>
            <a:r>
              <a:rPr lang="en-US" altLang="zh-CN" dirty="0">
                <a:latin typeface="+mn-ea"/>
              </a:rPr>
              <a:t>Media</a:t>
            </a:r>
            <a:r>
              <a:rPr lang="zh-CN" altLang="en-US" dirty="0">
                <a:latin typeface="+mn-ea"/>
              </a:rPr>
              <a:t> </a:t>
            </a:r>
            <a:r>
              <a:rPr lang="en-US" altLang="zh-CN" dirty="0">
                <a:latin typeface="+mn-ea"/>
              </a:rPr>
              <a:t>intelligence</a:t>
            </a:r>
            <a:r>
              <a:rPr lang="zh-CN" altLang="en-US" dirty="0">
                <a:latin typeface="+mn-ea"/>
              </a:rPr>
              <a:t> </a:t>
            </a:r>
            <a:r>
              <a:rPr lang="en-US" altLang="zh-CN" dirty="0">
                <a:latin typeface="+mn-ea"/>
              </a:rPr>
              <a:t>provides</a:t>
            </a:r>
            <a:r>
              <a:rPr lang="zh-CN" altLang="en-US" dirty="0">
                <a:latin typeface="+mn-ea"/>
              </a:rPr>
              <a:t> </a:t>
            </a:r>
            <a:r>
              <a:rPr lang="en-US" altLang="zh-CN" dirty="0">
                <a:latin typeface="+mn-ea"/>
              </a:rPr>
              <a:t>features</a:t>
            </a:r>
            <a:r>
              <a:rPr lang="zh-CN" altLang="en-US" dirty="0">
                <a:latin typeface="+mn-ea"/>
              </a:rPr>
              <a:t> </a:t>
            </a:r>
            <a:r>
              <a:rPr lang="en-US" altLang="zh-CN" dirty="0">
                <a:latin typeface="+mn-ea"/>
              </a:rPr>
              <a:t>of</a:t>
            </a:r>
            <a:r>
              <a:rPr lang="zh-CN" altLang="en-US" dirty="0">
                <a:latin typeface="+mn-ea"/>
              </a:rPr>
              <a:t> </a:t>
            </a:r>
            <a:r>
              <a:rPr lang="en-US" altLang="zh-CN" dirty="0">
                <a:latin typeface="+mn-ea"/>
              </a:rPr>
              <a:t>content</a:t>
            </a:r>
            <a:r>
              <a:rPr lang="zh-CN" altLang="en-US" dirty="0">
                <a:latin typeface="+mn-ea"/>
              </a:rPr>
              <a:t> </a:t>
            </a:r>
            <a:r>
              <a:rPr lang="en-US" altLang="zh-CN" dirty="0">
                <a:latin typeface="+mn-ea"/>
              </a:rPr>
              <a:t>audit,</a:t>
            </a:r>
            <a:r>
              <a:rPr lang="zh-CN" altLang="en-US" dirty="0">
                <a:latin typeface="+mn-ea"/>
              </a:rPr>
              <a:t> </a:t>
            </a:r>
            <a:r>
              <a:rPr lang="en-US" altLang="zh-CN" dirty="0">
                <a:latin typeface="+mn-ea"/>
              </a:rPr>
              <a:t>a</a:t>
            </a:r>
            <a:r>
              <a:rPr lang="en" altLang="zh-CN" dirty="0" err="1"/>
              <a:t>nalysis</a:t>
            </a:r>
            <a:r>
              <a:rPr lang="zh-CN" altLang="en-US" dirty="0"/>
              <a:t> </a:t>
            </a:r>
            <a:r>
              <a:rPr lang="en-US" altLang="zh-CN" dirty="0"/>
              <a:t>and</a:t>
            </a:r>
            <a:r>
              <a:rPr lang="zh-CN" altLang="en-US" dirty="0"/>
              <a:t> </a:t>
            </a:r>
            <a:r>
              <a:rPr lang="en" altLang="zh-CN" dirty="0"/>
              <a:t>recognition</a:t>
            </a:r>
            <a:r>
              <a:rPr lang="en-US" altLang="zh-CN" dirty="0"/>
              <a:t> </a:t>
            </a:r>
            <a:r>
              <a:rPr lang="en-US" altLang="zh-CN" dirty="0">
                <a:latin typeface="+mn-ea"/>
              </a:rPr>
              <a:t>based</a:t>
            </a:r>
            <a:r>
              <a:rPr lang="zh-CN" altLang="en-US" dirty="0">
                <a:latin typeface="+mn-ea"/>
              </a:rPr>
              <a:t> </a:t>
            </a:r>
            <a:r>
              <a:rPr lang="en-US" altLang="zh-CN" dirty="0">
                <a:latin typeface="+mn-ea"/>
              </a:rPr>
              <a:t>on</a:t>
            </a:r>
            <a:r>
              <a:rPr lang="zh-CN" altLang="en-US" dirty="0">
                <a:latin typeface="+mn-ea"/>
              </a:rPr>
              <a:t> </a:t>
            </a:r>
            <a:r>
              <a:rPr lang="en" altLang="zh-CN" dirty="0"/>
              <a:t>AI capabilities.</a:t>
            </a:r>
            <a:endParaRPr lang="zh-CN" altLang="en-US" dirty="0">
              <a:latin typeface="+mn-ea"/>
            </a:endParaRPr>
          </a:p>
        </p:txBody>
      </p:sp>
      <p:pic>
        <p:nvPicPr>
          <p:cNvPr id="4" name="图片 3">
            <a:extLst>
              <a:ext uri="{FF2B5EF4-FFF2-40B4-BE49-F238E27FC236}">
                <a16:creationId xmlns:a16="http://schemas.microsoft.com/office/drawing/2014/main" id="{4CC684E3-8EBC-F748-B182-18E147EB95F1}"/>
              </a:ext>
            </a:extLst>
          </p:cNvPr>
          <p:cNvPicPr>
            <a:picLocks noChangeAspect="1"/>
          </p:cNvPicPr>
          <p:nvPr/>
        </p:nvPicPr>
        <p:blipFill>
          <a:blip r:embed="rId3"/>
          <a:stretch>
            <a:fillRect/>
          </a:stretch>
        </p:blipFill>
        <p:spPr>
          <a:xfrm>
            <a:off x="583312" y="1762457"/>
            <a:ext cx="3351631" cy="1572613"/>
          </a:xfrm>
          <a:prstGeom prst="rect">
            <a:avLst/>
          </a:prstGeom>
        </p:spPr>
      </p:pic>
      <p:pic>
        <p:nvPicPr>
          <p:cNvPr id="5" name="图片 4">
            <a:extLst>
              <a:ext uri="{FF2B5EF4-FFF2-40B4-BE49-F238E27FC236}">
                <a16:creationId xmlns:a16="http://schemas.microsoft.com/office/drawing/2014/main" id="{0978E41C-1F5B-784A-8970-63D2DB8374D4}"/>
              </a:ext>
            </a:extLst>
          </p:cNvPr>
          <p:cNvPicPr>
            <a:picLocks noChangeAspect="1"/>
          </p:cNvPicPr>
          <p:nvPr/>
        </p:nvPicPr>
        <p:blipFill>
          <a:blip r:embed="rId4"/>
          <a:stretch>
            <a:fillRect/>
          </a:stretch>
        </p:blipFill>
        <p:spPr>
          <a:xfrm>
            <a:off x="8483616" y="1762457"/>
            <a:ext cx="2817951" cy="1572612"/>
          </a:xfrm>
          <a:prstGeom prst="rect">
            <a:avLst/>
          </a:prstGeom>
        </p:spPr>
      </p:pic>
      <p:sp>
        <p:nvSpPr>
          <p:cNvPr id="6" name="矩形 5">
            <a:extLst>
              <a:ext uri="{FF2B5EF4-FFF2-40B4-BE49-F238E27FC236}">
                <a16:creationId xmlns:a16="http://schemas.microsoft.com/office/drawing/2014/main" id="{8C0E58A7-12B6-B64C-9820-7878215689C2}"/>
              </a:ext>
            </a:extLst>
          </p:cNvPr>
          <p:cNvSpPr/>
          <p:nvPr/>
        </p:nvSpPr>
        <p:spPr>
          <a:xfrm>
            <a:off x="475875" y="3357891"/>
            <a:ext cx="3736122" cy="626710"/>
          </a:xfrm>
          <a:prstGeom prst="rect">
            <a:avLst/>
          </a:prstGeom>
        </p:spPr>
        <p:txBody>
          <a:bodyPr wrap="square">
            <a:spAutoFit/>
          </a:bodyPr>
          <a:lstStyle/>
          <a:p>
            <a:pPr>
              <a:lnSpc>
                <a:spcPts val="2184"/>
              </a:lnSpc>
            </a:pPr>
            <a:r>
              <a:rPr lang="en-US" altLang="zh-CN" sz="1332" b="1" dirty="0">
                <a:latin typeface="+mn-ea"/>
              </a:rPr>
              <a:t>Content</a:t>
            </a:r>
            <a:r>
              <a:rPr lang="zh-CN" altLang="en-US" sz="1332" b="1" dirty="0">
                <a:latin typeface="+mn-ea"/>
              </a:rPr>
              <a:t> </a:t>
            </a:r>
            <a:r>
              <a:rPr lang="en-US" altLang="zh-CN" sz="1332" b="1" dirty="0">
                <a:latin typeface="+mn-ea"/>
              </a:rPr>
              <a:t>audit,</a:t>
            </a:r>
            <a:r>
              <a:rPr lang="zh-CN" altLang="en-US" sz="1332" b="1" dirty="0">
                <a:latin typeface="+mn-ea"/>
              </a:rPr>
              <a:t> </a:t>
            </a:r>
            <a:r>
              <a:rPr lang="en-US" altLang="zh-CN" sz="1332" b="1" dirty="0">
                <a:latin typeface="+mn-ea"/>
              </a:rPr>
              <a:t>including</a:t>
            </a:r>
            <a:r>
              <a:rPr lang="zh-CN" altLang="en-US" sz="1332" b="1" dirty="0">
                <a:latin typeface="+mn-ea"/>
              </a:rPr>
              <a:t> </a:t>
            </a:r>
            <a:r>
              <a:rPr lang="en-US" altLang="zh-CN" sz="1332" b="1" dirty="0">
                <a:latin typeface="+mn-ea"/>
              </a:rPr>
              <a:t>pornographic, violent and political content</a:t>
            </a:r>
            <a:r>
              <a:rPr lang="zh-CN" altLang="en-US" sz="1332" b="1" dirty="0">
                <a:latin typeface="+mn-ea"/>
              </a:rPr>
              <a:t> </a:t>
            </a:r>
            <a:r>
              <a:rPr lang="en-US" altLang="zh-CN" sz="1332" b="1" dirty="0">
                <a:latin typeface="+mn-ea"/>
              </a:rPr>
              <a:t>check.</a:t>
            </a:r>
            <a:endParaRPr lang="zh-CN" altLang="en-US" sz="1332" dirty="0">
              <a:latin typeface="+mn-ea"/>
            </a:endParaRPr>
          </a:p>
        </p:txBody>
      </p:sp>
      <p:sp>
        <p:nvSpPr>
          <p:cNvPr id="7" name="矩形 6">
            <a:extLst>
              <a:ext uri="{FF2B5EF4-FFF2-40B4-BE49-F238E27FC236}">
                <a16:creationId xmlns:a16="http://schemas.microsoft.com/office/drawing/2014/main" id="{FFD36B77-4B4A-0F4F-B58F-5D1003638221}"/>
              </a:ext>
            </a:extLst>
          </p:cNvPr>
          <p:cNvSpPr/>
          <p:nvPr/>
        </p:nvSpPr>
        <p:spPr>
          <a:xfrm>
            <a:off x="8384517" y="3377844"/>
            <a:ext cx="3017647" cy="626710"/>
          </a:xfrm>
          <a:prstGeom prst="rect">
            <a:avLst/>
          </a:prstGeom>
        </p:spPr>
        <p:txBody>
          <a:bodyPr wrap="square">
            <a:spAutoFit/>
          </a:bodyPr>
          <a:lstStyle/>
          <a:p>
            <a:pPr>
              <a:lnSpc>
                <a:spcPts val="2184"/>
              </a:lnSpc>
            </a:pPr>
            <a:r>
              <a:rPr lang="en-US" altLang="zh-CN" sz="1332" b="1" dirty="0">
                <a:latin typeface="+mn-ea"/>
              </a:rPr>
              <a:t>Content</a:t>
            </a:r>
            <a:r>
              <a:rPr lang="zh-CN" altLang="en-US" sz="1332" b="1" dirty="0">
                <a:latin typeface="+mn-ea"/>
              </a:rPr>
              <a:t> </a:t>
            </a:r>
            <a:r>
              <a:rPr lang="en-US" altLang="zh-CN" sz="1332" b="1" dirty="0">
                <a:latin typeface="+mn-ea"/>
              </a:rPr>
              <a:t>recognition,</a:t>
            </a:r>
            <a:r>
              <a:rPr lang="zh-CN" altLang="en-US" sz="1332" b="1" dirty="0">
                <a:latin typeface="+mn-ea"/>
              </a:rPr>
              <a:t> </a:t>
            </a:r>
            <a:r>
              <a:rPr lang="en-US" altLang="zh-CN" sz="1332" b="1" dirty="0">
                <a:latin typeface="+mn-ea"/>
              </a:rPr>
              <a:t>including</a:t>
            </a:r>
            <a:r>
              <a:rPr lang="zh-CN" altLang="en-US" sz="1332" b="1" dirty="0">
                <a:latin typeface="+mn-ea"/>
              </a:rPr>
              <a:t> </a:t>
            </a:r>
            <a:r>
              <a:rPr lang="en-US" altLang="zh-CN" sz="1332" b="1" dirty="0">
                <a:latin typeface="+mn-ea"/>
              </a:rPr>
              <a:t>face,</a:t>
            </a:r>
            <a:r>
              <a:rPr lang="zh-CN" altLang="en-US" sz="1332" b="1" dirty="0">
                <a:latin typeface="+mn-ea"/>
              </a:rPr>
              <a:t> </a:t>
            </a:r>
            <a:r>
              <a:rPr lang="en-US" altLang="zh-CN" sz="1332" b="1" dirty="0">
                <a:latin typeface="+mn-ea"/>
              </a:rPr>
              <a:t>speech,</a:t>
            </a:r>
            <a:r>
              <a:rPr lang="zh-CN" altLang="en-US" sz="1332" b="1" dirty="0">
                <a:latin typeface="+mn-ea"/>
              </a:rPr>
              <a:t> </a:t>
            </a:r>
            <a:r>
              <a:rPr lang="en-US" altLang="zh-CN" sz="1332" b="1" dirty="0">
                <a:latin typeface="+mn-ea"/>
              </a:rPr>
              <a:t>text</a:t>
            </a:r>
            <a:r>
              <a:rPr lang="zh-CN" altLang="en-US" sz="1332" b="1" dirty="0">
                <a:latin typeface="+mn-ea"/>
              </a:rPr>
              <a:t> </a:t>
            </a:r>
            <a:r>
              <a:rPr lang="en-US" altLang="zh-CN" sz="1332" b="1" dirty="0">
                <a:latin typeface="+mn-ea"/>
              </a:rPr>
              <a:t>recognition.</a:t>
            </a:r>
            <a:r>
              <a:rPr lang="zh-CN" altLang="en-US" sz="1332" b="1" dirty="0">
                <a:latin typeface="+mn-ea"/>
              </a:rPr>
              <a:t> </a:t>
            </a:r>
            <a:endParaRPr lang="zh-CN" altLang="en-US" sz="1332" dirty="0">
              <a:latin typeface="+mn-ea"/>
            </a:endParaRPr>
          </a:p>
        </p:txBody>
      </p:sp>
      <p:sp>
        <p:nvSpPr>
          <p:cNvPr id="8" name="矩形 7">
            <a:extLst>
              <a:ext uri="{FF2B5EF4-FFF2-40B4-BE49-F238E27FC236}">
                <a16:creationId xmlns:a16="http://schemas.microsoft.com/office/drawing/2014/main" id="{0376CA79-FD54-1A4A-AD4D-639F75F782BB}"/>
              </a:ext>
            </a:extLst>
          </p:cNvPr>
          <p:cNvSpPr/>
          <p:nvPr/>
        </p:nvSpPr>
        <p:spPr>
          <a:xfrm>
            <a:off x="4410090" y="3375812"/>
            <a:ext cx="3495286" cy="626710"/>
          </a:xfrm>
          <a:prstGeom prst="rect">
            <a:avLst/>
          </a:prstGeom>
        </p:spPr>
        <p:txBody>
          <a:bodyPr wrap="square">
            <a:spAutoFit/>
          </a:bodyPr>
          <a:lstStyle/>
          <a:p>
            <a:pPr>
              <a:lnSpc>
                <a:spcPts val="2184"/>
              </a:lnSpc>
            </a:pPr>
            <a:r>
              <a:rPr lang="en-US" altLang="zh-CN" sz="1332" b="1" dirty="0">
                <a:latin typeface="+mn-ea"/>
              </a:rPr>
              <a:t>Content</a:t>
            </a:r>
            <a:r>
              <a:rPr lang="zh-CN" altLang="en-US" sz="1332" b="1" dirty="0">
                <a:latin typeface="+mn-ea"/>
              </a:rPr>
              <a:t> </a:t>
            </a:r>
            <a:r>
              <a:rPr lang="en-US" altLang="zh-CN" sz="1332" b="1" dirty="0">
                <a:latin typeface="+mn-ea"/>
              </a:rPr>
              <a:t>analysis:</a:t>
            </a:r>
            <a:r>
              <a:rPr lang="zh-CN" altLang="en-US" sz="1332" b="1" dirty="0">
                <a:latin typeface="+mn-ea"/>
              </a:rPr>
              <a:t> </a:t>
            </a:r>
            <a:r>
              <a:rPr lang="en-US" altLang="zh-CN" sz="1332" b="1" dirty="0">
                <a:latin typeface="+mn-ea"/>
              </a:rPr>
              <a:t>categorize, tag, and choose covers for content</a:t>
            </a:r>
            <a:endParaRPr lang="zh-CN" altLang="en-US" sz="1332" dirty="0">
              <a:latin typeface="+mn-ea"/>
            </a:endParaRPr>
          </a:p>
        </p:txBody>
      </p:sp>
      <p:pic>
        <p:nvPicPr>
          <p:cNvPr id="9" name="图片 8">
            <a:extLst>
              <a:ext uri="{FF2B5EF4-FFF2-40B4-BE49-F238E27FC236}">
                <a16:creationId xmlns:a16="http://schemas.microsoft.com/office/drawing/2014/main" id="{C4CBE769-44F9-8746-ACD5-5DF6510A361B}"/>
              </a:ext>
            </a:extLst>
          </p:cNvPr>
          <p:cNvPicPr>
            <a:picLocks noChangeAspect="1"/>
          </p:cNvPicPr>
          <p:nvPr/>
        </p:nvPicPr>
        <p:blipFill>
          <a:blip r:embed="rId5"/>
          <a:stretch>
            <a:fillRect/>
          </a:stretch>
        </p:blipFill>
        <p:spPr>
          <a:xfrm>
            <a:off x="4795171" y="1721714"/>
            <a:ext cx="2591600" cy="1654098"/>
          </a:xfrm>
          <a:prstGeom prst="rect">
            <a:avLst/>
          </a:prstGeom>
        </p:spPr>
      </p:pic>
      <p:sp>
        <p:nvSpPr>
          <p:cNvPr id="10" name="矩形 9">
            <a:extLst>
              <a:ext uri="{FF2B5EF4-FFF2-40B4-BE49-F238E27FC236}">
                <a16:creationId xmlns:a16="http://schemas.microsoft.com/office/drawing/2014/main" id="{2998BB47-4677-D242-B860-0737028B4119}"/>
              </a:ext>
            </a:extLst>
          </p:cNvPr>
          <p:cNvSpPr/>
          <p:nvPr/>
        </p:nvSpPr>
        <p:spPr>
          <a:xfrm>
            <a:off x="534243" y="6222377"/>
            <a:ext cx="10365404" cy="659283"/>
          </a:xfrm>
          <a:prstGeom prst="rect">
            <a:avLst/>
          </a:prstGeom>
        </p:spPr>
        <p:txBody>
          <a:bodyPr wrap="square">
            <a:spAutoFit/>
          </a:bodyPr>
          <a:lstStyle/>
          <a:p>
            <a:pPr>
              <a:lnSpc>
                <a:spcPts val="2184"/>
              </a:lnSpc>
            </a:pPr>
            <a:r>
              <a:rPr lang="en" altLang="zh-CN" sz="2400" dirty="0"/>
              <a:t>Media </a:t>
            </a:r>
            <a:r>
              <a:rPr lang="en-US" altLang="zh-CN" sz="2400" dirty="0"/>
              <a:t>asset</a:t>
            </a:r>
            <a:r>
              <a:rPr lang="zh-CN" altLang="en-US" sz="2400" dirty="0"/>
              <a:t> </a:t>
            </a:r>
            <a:r>
              <a:rPr lang="en" altLang="zh-CN" sz="2400" dirty="0"/>
              <a:t>intelligence</a:t>
            </a:r>
            <a:r>
              <a:rPr lang="zh-CN" altLang="en-US" sz="2400" dirty="0"/>
              <a:t> </a:t>
            </a:r>
            <a:r>
              <a:rPr lang="en-US" altLang="zh-CN" sz="2400" dirty="0"/>
              <a:t>provides</a:t>
            </a:r>
            <a:r>
              <a:rPr lang="zh-CN" altLang="en-US" sz="2400" dirty="0"/>
              <a:t> </a:t>
            </a:r>
            <a:r>
              <a:rPr lang="en-US" altLang="zh-CN" sz="2400" dirty="0">
                <a:solidFill>
                  <a:srgbClr val="00B050"/>
                </a:solidFill>
              </a:rPr>
              <a:t>rich</a:t>
            </a:r>
            <a:r>
              <a:rPr lang="zh-CN" altLang="en-US" sz="2400" dirty="0">
                <a:solidFill>
                  <a:srgbClr val="00B050"/>
                </a:solidFill>
              </a:rPr>
              <a:t> </a:t>
            </a:r>
            <a:r>
              <a:rPr lang="en-US" altLang="zh-CN" sz="2400" dirty="0">
                <a:solidFill>
                  <a:srgbClr val="00B050"/>
                </a:solidFill>
              </a:rPr>
              <a:t>feature</a:t>
            </a:r>
            <a:r>
              <a:rPr lang="zh-CN" altLang="en-US" sz="2400" dirty="0">
                <a:solidFill>
                  <a:srgbClr val="00B050"/>
                </a:solidFill>
              </a:rPr>
              <a:t> </a:t>
            </a:r>
            <a:r>
              <a:rPr lang="en-US" altLang="zh-CN" sz="2400" dirty="0"/>
              <a:t>matrix</a:t>
            </a:r>
            <a:r>
              <a:rPr lang="zh-CN" altLang="en-US" sz="2400" dirty="0"/>
              <a:t> </a:t>
            </a:r>
            <a:r>
              <a:rPr lang="en-US" altLang="zh-CN" sz="2400" dirty="0"/>
              <a:t>and</a:t>
            </a:r>
            <a:r>
              <a:rPr lang="zh-CN" altLang="en-US" sz="2400" dirty="0"/>
              <a:t> </a:t>
            </a:r>
            <a:r>
              <a:rPr lang="en" altLang="zh-CN" sz="2400" dirty="0"/>
              <a:t>reach</a:t>
            </a:r>
            <a:r>
              <a:rPr lang="en-US" altLang="zh-CN" sz="2400" dirty="0"/>
              <a:t>es</a:t>
            </a:r>
            <a:r>
              <a:rPr lang="en" altLang="zh-CN" sz="2400" dirty="0"/>
              <a:t> an excellent level of </a:t>
            </a:r>
            <a:r>
              <a:rPr lang="en" altLang="zh-CN" sz="2400" dirty="0" err="1"/>
              <a:t>recoginition</a:t>
            </a:r>
            <a:r>
              <a:rPr lang="en-US" altLang="zh-CN" sz="2400" dirty="0"/>
              <a:t>.</a:t>
            </a:r>
            <a:endParaRPr lang="zh-CN" altLang="en-US" sz="1199" dirty="0">
              <a:latin typeface="+mn-ea"/>
            </a:endParaRPr>
          </a:p>
        </p:txBody>
      </p:sp>
      <p:sp>
        <p:nvSpPr>
          <p:cNvPr id="12" name="矩形 11">
            <a:extLst>
              <a:ext uri="{FF2B5EF4-FFF2-40B4-BE49-F238E27FC236}">
                <a16:creationId xmlns:a16="http://schemas.microsoft.com/office/drawing/2014/main" id="{F21A6298-552B-E44B-991F-D1D8669E85EA}"/>
              </a:ext>
            </a:extLst>
          </p:cNvPr>
          <p:cNvSpPr/>
          <p:nvPr/>
        </p:nvSpPr>
        <p:spPr>
          <a:xfrm>
            <a:off x="4474656" y="3948025"/>
            <a:ext cx="3232627" cy="18718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dirty="0">
              <a:latin typeface="+mn-ea"/>
            </a:endParaRPr>
          </a:p>
        </p:txBody>
      </p:sp>
      <p:sp>
        <p:nvSpPr>
          <p:cNvPr id="15" name="矩形 14">
            <a:extLst>
              <a:ext uri="{FF2B5EF4-FFF2-40B4-BE49-F238E27FC236}">
                <a16:creationId xmlns:a16="http://schemas.microsoft.com/office/drawing/2014/main" id="{BE8CAE73-00B6-4B40-BFEB-842BFA52F0A8}"/>
              </a:ext>
            </a:extLst>
          </p:cNvPr>
          <p:cNvSpPr/>
          <p:nvPr/>
        </p:nvSpPr>
        <p:spPr>
          <a:xfrm>
            <a:off x="412501" y="4124788"/>
            <a:ext cx="3693251" cy="759182"/>
          </a:xfrm>
          <a:prstGeom prst="rect">
            <a:avLst/>
          </a:prstGeom>
        </p:spPr>
        <p:txBody>
          <a:bodyPr wrap="square">
            <a:spAutoFit/>
          </a:bodyPr>
          <a:lstStyle/>
          <a:p>
            <a:pPr>
              <a:lnSpc>
                <a:spcPts val="1800"/>
              </a:lnSpc>
            </a:pPr>
            <a:r>
              <a:rPr lang="en-US" altLang="zh-CN" sz="1050" u="sng" dirty="0">
                <a:latin typeface="+mn-ea"/>
              </a:rPr>
              <a:t>Person</a:t>
            </a:r>
            <a:r>
              <a:rPr lang="zh-CN" altLang="en-US" sz="1050" u="sng" dirty="0">
                <a:latin typeface="+mn-ea"/>
              </a:rPr>
              <a:t> </a:t>
            </a:r>
            <a:r>
              <a:rPr lang="en-US" altLang="zh-CN" sz="1050" u="sng" dirty="0">
                <a:latin typeface="+mn-ea"/>
              </a:rPr>
              <a:t>Audit</a:t>
            </a:r>
            <a:r>
              <a:rPr lang="en-US" altLang="zh-CN" sz="1050" dirty="0">
                <a:latin typeface="+mn-ea"/>
              </a:rPr>
              <a:t>: Audit</a:t>
            </a:r>
            <a:r>
              <a:rPr lang="zh-CN" altLang="en-US" sz="1050" dirty="0">
                <a:latin typeface="+mn-ea"/>
              </a:rPr>
              <a:t> </a:t>
            </a:r>
            <a:r>
              <a:rPr lang="en-US" altLang="zh-CN" sz="1050" dirty="0">
                <a:latin typeface="+mn-ea"/>
              </a:rPr>
              <a:t>the</a:t>
            </a:r>
            <a:r>
              <a:rPr lang="zh-CN" altLang="en-US" sz="1050" dirty="0">
                <a:latin typeface="+mn-ea"/>
              </a:rPr>
              <a:t> </a:t>
            </a:r>
            <a:r>
              <a:rPr lang="en-US" altLang="zh-CN" sz="1050" dirty="0">
                <a:latin typeface="+mn-ea"/>
              </a:rPr>
              <a:t>persons</a:t>
            </a:r>
            <a:r>
              <a:rPr lang="zh-CN" altLang="en-US" sz="1050" dirty="0">
                <a:latin typeface="+mn-ea"/>
              </a:rPr>
              <a:t> </a:t>
            </a:r>
            <a:r>
              <a:rPr lang="en-US" altLang="zh-CN" sz="1050" dirty="0">
                <a:latin typeface="+mn-ea"/>
              </a:rPr>
              <a:t>and</a:t>
            </a:r>
            <a:r>
              <a:rPr lang="zh-CN" altLang="en-US" sz="1050" dirty="0">
                <a:latin typeface="+mn-ea"/>
              </a:rPr>
              <a:t> </a:t>
            </a:r>
            <a:r>
              <a:rPr lang="en-US" altLang="zh-CN" sz="1050" dirty="0">
                <a:latin typeface="+mn-ea"/>
              </a:rPr>
              <a:t>objects</a:t>
            </a:r>
            <a:r>
              <a:rPr lang="zh-CN" altLang="en-US" sz="1050" dirty="0">
                <a:latin typeface="+mn-ea"/>
              </a:rPr>
              <a:t> </a:t>
            </a:r>
            <a:r>
              <a:rPr lang="en-US" altLang="zh-CN" sz="1050" dirty="0">
                <a:latin typeface="+mn-ea"/>
              </a:rPr>
              <a:t>in</a:t>
            </a:r>
            <a:r>
              <a:rPr lang="zh-CN" altLang="en-US" sz="1050" dirty="0">
                <a:latin typeface="+mn-ea"/>
              </a:rPr>
              <a:t> </a:t>
            </a:r>
            <a:r>
              <a:rPr lang="en-US" altLang="zh-CN" sz="1050" dirty="0">
                <a:latin typeface="+mn-ea"/>
              </a:rPr>
              <a:t>content.</a:t>
            </a:r>
          </a:p>
          <a:p>
            <a:pPr>
              <a:lnSpc>
                <a:spcPts val="1800"/>
              </a:lnSpc>
            </a:pPr>
            <a:r>
              <a:rPr lang="en-US" altLang="zh-CN" sz="1050" u="sng" dirty="0">
                <a:latin typeface="+mn-ea"/>
              </a:rPr>
              <a:t>Audio</a:t>
            </a:r>
            <a:r>
              <a:rPr lang="zh-CN" altLang="en-US" sz="1050" u="sng" dirty="0">
                <a:latin typeface="+mn-ea"/>
              </a:rPr>
              <a:t> </a:t>
            </a:r>
            <a:r>
              <a:rPr lang="en-US" altLang="zh-CN" sz="1050" u="sng" dirty="0">
                <a:latin typeface="+mn-ea"/>
              </a:rPr>
              <a:t>Audit</a:t>
            </a:r>
            <a:r>
              <a:rPr lang="en-US" altLang="zh-CN" sz="1050" dirty="0">
                <a:latin typeface="+mn-ea"/>
              </a:rPr>
              <a:t>: Audit</a:t>
            </a:r>
            <a:r>
              <a:rPr lang="zh-CN" altLang="en-US" sz="1050" dirty="0">
                <a:latin typeface="+mn-ea"/>
              </a:rPr>
              <a:t> </a:t>
            </a:r>
            <a:r>
              <a:rPr lang="en-US" altLang="zh-CN" sz="1050" dirty="0">
                <a:latin typeface="+mn-ea"/>
              </a:rPr>
              <a:t>the</a:t>
            </a:r>
            <a:r>
              <a:rPr lang="zh-CN" altLang="en-US" sz="1050" dirty="0">
                <a:latin typeface="+mn-ea"/>
              </a:rPr>
              <a:t> </a:t>
            </a:r>
            <a:r>
              <a:rPr lang="en" altLang="zh-CN" sz="1050" dirty="0"/>
              <a:t>sensitive</a:t>
            </a:r>
            <a:r>
              <a:rPr lang="zh-CN" altLang="en-US" sz="1050" dirty="0"/>
              <a:t> </a:t>
            </a:r>
            <a:r>
              <a:rPr lang="en-US" altLang="zh-CN" sz="1050" dirty="0"/>
              <a:t>content</a:t>
            </a:r>
            <a:r>
              <a:rPr lang="zh-CN" altLang="en-US" sz="1050" dirty="0"/>
              <a:t> </a:t>
            </a:r>
            <a:r>
              <a:rPr lang="en-US" altLang="zh-CN" sz="1050" dirty="0"/>
              <a:t>in</a:t>
            </a:r>
            <a:r>
              <a:rPr lang="zh-CN" altLang="en-US" sz="1050" dirty="0"/>
              <a:t> </a:t>
            </a:r>
            <a:r>
              <a:rPr lang="en-US" altLang="zh-CN" sz="1050" dirty="0"/>
              <a:t>audio.</a:t>
            </a:r>
            <a:endParaRPr lang="en-US" altLang="zh-CN" sz="1050" dirty="0">
              <a:latin typeface="+mn-ea"/>
            </a:endParaRPr>
          </a:p>
          <a:p>
            <a:pPr>
              <a:lnSpc>
                <a:spcPts val="1800"/>
              </a:lnSpc>
            </a:pPr>
            <a:r>
              <a:rPr lang="en-US" altLang="zh-CN" sz="1050" u="sng" dirty="0">
                <a:latin typeface="+mn-ea"/>
              </a:rPr>
              <a:t>Text</a:t>
            </a:r>
            <a:r>
              <a:rPr lang="zh-CN" altLang="en-US" sz="1050" u="sng" dirty="0">
                <a:latin typeface="+mn-ea"/>
              </a:rPr>
              <a:t> </a:t>
            </a:r>
            <a:r>
              <a:rPr lang="en-US" altLang="zh-CN" sz="1050" u="sng" dirty="0">
                <a:latin typeface="+mn-ea"/>
              </a:rPr>
              <a:t>Audit</a:t>
            </a:r>
            <a:r>
              <a:rPr lang="en-US" altLang="zh-CN" sz="1050" dirty="0">
                <a:latin typeface="+mn-ea"/>
              </a:rPr>
              <a:t>: Audit</a:t>
            </a:r>
            <a:r>
              <a:rPr lang="zh-CN" altLang="en-US" sz="1050" dirty="0">
                <a:latin typeface="+mn-ea"/>
              </a:rPr>
              <a:t> </a:t>
            </a:r>
            <a:r>
              <a:rPr lang="en-US" altLang="zh-CN" sz="1050" dirty="0">
                <a:latin typeface="+mn-ea"/>
              </a:rPr>
              <a:t>the</a:t>
            </a:r>
            <a:r>
              <a:rPr lang="zh-CN" altLang="en-US" sz="1050" dirty="0">
                <a:latin typeface="+mn-ea"/>
              </a:rPr>
              <a:t> </a:t>
            </a:r>
            <a:r>
              <a:rPr lang="en-US" altLang="zh-CN" sz="1050" dirty="0">
                <a:latin typeface="+mn-ea"/>
              </a:rPr>
              <a:t>text</a:t>
            </a:r>
            <a:r>
              <a:rPr lang="zh-CN" altLang="en-US" sz="1050" dirty="0">
                <a:latin typeface="+mn-ea"/>
              </a:rPr>
              <a:t> </a:t>
            </a:r>
            <a:r>
              <a:rPr lang="en-US" altLang="zh-CN" sz="1050" dirty="0">
                <a:latin typeface="+mn-ea"/>
              </a:rPr>
              <a:t>in</a:t>
            </a:r>
            <a:r>
              <a:rPr lang="zh-CN" altLang="en-US" sz="1050" dirty="0">
                <a:latin typeface="+mn-ea"/>
              </a:rPr>
              <a:t> </a:t>
            </a:r>
            <a:r>
              <a:rPr lang="en-US" altLang="zh-CN" sz="1050" dirty="0">
                <a:latin typeface="+mn-ea"/>
              </a:rPr>
              <a:t>the</a:t>
            </a:r>
            <a:r>
              <a:rPr lang="zh-CN" altLang="en-US" sz="1050" dirty="0">
                <a:latin typeface="+mn-ea"/>
              </a:rPr>
              <a:t> </a:t>
            </a:r>
            <a:r>
              <a:rPr lang="en-US" altLang="zh-CN" sz="1050" dirty="0">
                <a:latin typeface="+mn-ea"/>
              </a:rPr>
              <a:t>video.</a:t>
            </a:r>
            <a:endParaRPr lang="zh-CN" altLang="en-US" sz="1050" dirty="0">
              <a:latin typeface="+mn-ea"/>
            </a:endParaRPr>
          </a:p>
        </p:txBody>
      </p:sp>
      <p:sp>
        <p:nvSpPr>
          <p:cNvPr id="16" name="矩形 15">
            <a:extLst>
              <a:ext uri="{FF2B5EF4-FFF2-40B4-BE49-F238E27FC236}">
                <a16:creationId xmlns:a16="http://schemas.microsoft.com/office/drawing/2014/main" id="{B40831E5-90C1-6A4C-80A5-BCE355C86677}"/>
              </a:ext>
            </a:extLst>
          </p:cNvPr>
          <p:cNvSpPr/>
          <p:nvPr/>
        </p:nvSpPr>
        <p:spPr>
          <a:xfrm>
            <a:off x="4064565" y="4078984"/>
            <a:ext cx="4073025" cy="1451679"/>
          </a:xfrm>
          <a:prstGeom prst="rect">
            <a:avLst/>
          </a:prstGeom>
        </p:spPr>
        <p:txBody>
          <a:bodyPr wrap="square">
            <a:spAutoFit/>
          </a:bodyPr>
          <a:lstStyle/>
          <a:p>
            <a:pPr>
              <a:lnSpc>
                <a:spcPts val="1800"/>
              </a:lnSpc>
            </a:pPr>
            <a:r>
              <a:rPr lang="en-US" altLang="zh-CN" sz="1050" u="sng" dirty="0">
                <a:latin typeface="+mn-ea"/>
              </a:rPr>
              <a:t>Intelligent</a:t>
            </a:r>
            <a:r>
              <a:rPr lang="zh-CN" altLang="en-US" sz="1050" u="sng" dirty="0">
                <a:latin typeface="+mn-ea"/>
              </a:rPr>
              <a:t> </a:t>
            </a:r>
            <a:r>
              <a:rPr lang="en-US" altLang="zh-CN" sz="1050" u="sng" dirty="0">
                <a:latin typeface="+mn-ea"/>
              </a:rPr>
              <a:t>classification:</a:t>
            </a:r>
            <a:r>
              <a:rPr lang="en" altLang="zh-CN" sz="1050" dirty="0"/>
              <a:t> Suggests on the category of the video, such as news, entertainment, technology, food, etc.</a:t>
            </a:r>
            <a:endParaRPr lang="en-US" altLang="zh-CN" sz="1050" dirty="0">
              <a:latin typeface="+mn-ea"/>
            </a:endParaRPr>
          </a:p>
          <a:p>
            <a:pPr>
              <a:lnSpc>
                <a:spcPts val="1800"/>
              </a:lnSpc>
            </a:pPr>
            <a:r>
              <a:rPr lang="en-US" altLang="zh-CN" sz="1050" u="sng" dirty="0">
                <a:latin typeface="+mn-ea"/>
              </a:rPr>
              <a:t>Intelligent</a:t>
            </a:r>
            <a:r>
              <a:rPr lang="zh-CN" altLang="en-US" sz="1050" u="sng" dirty="0">
                <a:latin typeface="+mn-ea"/>
              </a:rPr>
              <a:t> </a:t>
            </a:r>
            <a:r>
              <a:rPr lang="en-US" altLang="zh-CN" sz="1050" u="sng" dirty="0">
                <a:latin typeface="+mn-ea"/>
              </a:rPr>
              <a:t>tagging: </a:t>
            </a:r>
            <a:r>
              <a:rPr lang="en" altLang="zh-CN" sz="1050" dirty="0"/>
              <a:t>Suggests on the tags of the video</a:t>
            </a:r>
            <a:r>
              <a:rPr lang="en-US" altLang="zh-CN" sz="1050" dirty="0"/>
              <a:t>,</a:t>
            </a:r>
            <a:r>
              <a:rPr lang="zh-CN" altLang="en-US" sz="1050" dirty="0"/>
              <a:t> </a:t>
            </a:r>
            <a:r>
              <a:rPr lang="en" altLang="zh-CN" sz="1050" dirty="0"/>
              <a:t>including over 3000 tags</a:t>
            </a:r>
            <a:r>
              <a:rPr lang="en-US" altLang="zh-CN" sz="1050" dirty="0"/>
              <a:t>.</a:t>
            </a:r>
          </a:p>
          <a:p>
            <a:pPr>
              <a:lnSpc>
                <a:spcPts val="1800"/>
              </a:lnSpc>
            </a:pPr>
            <a:r>
              <a:rPr lang="en-US" altLang="zh-CN" sz="1050" u="sng" dirty="0">
                <a:latin typeface="+mn-ea"/>
              </a:rPr>
              <a:t>Intelligent</a:t>
            </a:r>
            <a:r>
              <a:rPr lang="zh-CN" altLang="en-US" sz="1050" u="sng" dirty="0">
                <a:latin typeface="+mn-ea"/>
              </a:rPr>
              <a:t> </a:t>
            </a:r>
            <a:r>
              <a:rPr lang="en-US" altLang="zh-CN" sz="1050" u="sng" dirty="0">
                <a:latin typeface="+mn-ea"/>
              </a:rPr>
              <a:t>cover:</a:t>
            </a:r>
            <a:r>
              <a:rPr lang="en" altLang="zh-CN" sz="1050" dirty="0"/>
              <a:t> Select</a:t>
            </a:r>
            <a:r>
              <a:rPr lang="en-US" altLang="zh-CN" sz="1050" dirty="0"/>
              <a:t>s</a:t>
            </a:r>
            <a:r>
              <a:rPr lang="en" altLang="zh-CN" sz="1050" dirty="0"/>
              <a:t> one or more screenshots from the video to use as the recommended cover.</a:t>
            </a:r>
            <a:endParaRPr lang="zh-CN" altLang="en-US" sz="1050" dirty="0">
              <a:latin typeface="+mn-ea"/>
            </a:endParaRPr>
          </a:p>
        </p:txBody>
      </p:sp>
      <p:sp>
        <p:nvSpPr>
          <p:cNvPr id="17" name="矩形 16">
            <a:extLst>
              <a:ext uri="{FF2B5EF4-FFF2-40B4-BE49-F238E27FC236}">
                <a16:creationId xmlns:a16="http://schemas.microsoft.com/office/drawing/2014/main" id="{F77E242E-C05F-E64F-B3D5-B46F49416B78}"/>
              </a:ext>
            </a:extLst>
          </p:cNvPr>
          <p:cNvSpPr/>
          <p:nvPr/>
        </p:nvSpPr>
        <p:spPr>
          <a:xfrm>
            <a:off x="8127436" y="4002522"/>
            <a:ext cx="4111049" cy="1682512"/>
          </a:xfrm>
          <a:prstGeom prst="rect">
            <a:avLst/>
          </a:prstGeom>
        </p:spPr>
        <p:txBody>
          <a:bodyPr wrap="square">
            <a:spAutoFit/>
          </a:bodyPr>
          <a:lstStyle/>
          <a:p>
            <a:pPr>
              <a:lnSpc>
                <a:spcPts val="1800"/>
              </a:lnSpc>
            </a:pPr>
            <a:r>
              <a:rPr lang="en-US" altLang="zh-CN" sz="1050" u="sng" dirty="0">
                <a:latin typeface="+mn-ea"/>
              </a:rPr>
              <a:t>Face</a:t>
            </a:r>
            <a:r>
              <a:rPr lang="zh-CN" altLang="en-US" sz="1050" u="sng" dirty="0">
                <a:latin typeface="+mn-ea"/>
              </a:rPr>
              <a:t> </a:t>
            </a:r>
            <a:r>
              <a:rPr lang="en-US" altLang="zh-CN" sz="1050" u="sng" dirty="0">
                <a:latin typeface="+mn-ea"/>
              </a:rPr>
              <a:t>recognition:</a:t>
            </a:r>
            <a:r>
              <a:rPr lang="en-US" altLang="zh-CN" sz="1050" dirty="0">
                <a:latin typeface="+mn-ea"/>
              </a:rPr>
              <a:t> </a:t>
            </a:r>
            <a:r>
              <a:rPr lang="en-US" altLang="zh-CN" sz="1050" dirty="0"/>
              <a:t>C</a:t>
            </a:r>
            <a:r>
              <a:rPr lang="en" altLang="zh-CN" sz="1050" dirty="0" err="1"/>
              <a:t>hecks</a:t>
            </a:r>
            <a:r>
              <a:rPr lang="en" altLang="zh-CN" sz="1050" dirty="0"/>
              <a:t> for particular people in video image</a:t>
            </a:r>
            <a:r>
              <a:rPr lang="en-US" altLang="zh-CN" sz="1050" dirty="0"/>
              <a:t>.</a:t>
            </a:r>
            <a:endParaRPr lang="en-US" altLang="zh-CN" sz="1050" dirty="0">
              <a:latin typeface="+mn-ea"/>
            </a:endParaRPr>
          </a:p>
          <a:p>
            <a:pPr>
              <a:lnSpc>
                <a:spcPts val="1800"/>
              </a:lnSpc>
            </a:pPr>
            <a:r>
              <a:rPr lang="en-US" altLang="zh-CN" sz="1050" u="sng" dirty="0">
                <a:latin typeface="+mn-ea"/>
              </a:rPr>
              <a:t>Speech</a:t>
            </a:r>
            <a:r>
              <a:rPr lang="zh-CN" altLang="en-US" sz="1050" u="sng" dirty="0">
                <a:latin typeface="+mn-ea"/>
              </a:rPr>
              <a:t> </a:t>
            </a:r>
            <a:r>
              <a:rPr lang="en-US" altLang="zh-CN" sz="1050" u="sng" dirty="0">
                <a:latin typeface="+mn-ea"/>
              </a:rPr>
              <a:t>recognition:</a:t>
            </a:r>
            <a:r>
              <a:rPr lang="en" altLang="zh-CN" sz="1050" dirty="0"/>
              <a:t> Checks for </a:t>
            </a:r>
            <a:r>
              <a:rPr lang="en-US" altLang="zh-CN" sz="1050" dirty="0"/>
              <a:t>text</a:t>
            </a:r>
            <a:r>
              <a:rPr lang="zh-CN" altLang="en-US" sz="1050" dirty="0"/>
              <a:t> </a:t>
            </a:r>
            <a:r>
              <a:rPr lang="en-US" altLang="zh-CN" sz="1050" dirty="0"/>
              <a:t>and</a:t>
            </a:r>
            <a:r>
              <a:rPr lang="zh-CN" altLang="en-US" sz="1050" dirty="0"/>
              <a:t> </a:t>
            </a:r>
            <a:r>
              <a:rPr lang="en-US" altLang="zh-CN" sz="1050" dirty="0"/>
              <a:t>keywords</a:t>
            </a:r>
            <a:r>
              <a:rPr lang="zh-CN" altLang="en-US" sz="1050" dirty="0"/>
              <a:t> </a:t>
            </a:r>
            <a:r>
              <a:rPr lang="en-US" altLang="zh-CN" sz="1050" dirty="0"/>
              <a:t>in</a:t>
            </a:r>
            <a:r>
              <a:rPr lang="zh-CN" altLang="en-US" sz="1050" dirty="0"/>
              <a:t> </a:t>
            </a:r>
            <a:r>
              <a:rPr lang="en" altLang="zh-CN" sz="1050" dirty="0"/>
              <a:t>speech content</a:t>
            </a:r>
            <a:r>
              <a:rPr lang="en-US" altLang="zh-CN" sz="1050" dirty="0"/>
              <a:t>.</a:t>
            </a:r>
            <a:endParaRPr lang="en-US" altLang="zh-CN" sz="1050" dirty="0">
              <a:latin typeface="+mn-ea"/>
            </a:endParaRPr>
          </a:p>
          <a:p>
            <a:pPr>
              <a:lnSpc>
                <a:spcPts val="1800"/>
              </a:lnSpc>
            </a:pPr>
            <a:r>
              <a:rPr lang="en-US" altLang="zh-CN" sz="1050" u="sng" dirty="0">
                <a:latin typeface="+mn-ea"/>
              </a:rPr>
              <a:t>Text</a:t>
            </a:r>
            <a:r>
              <a:rPr lang="zh-CN" altLang="en-US" sz="1050" u="sng" dirty="0">
                <a:latin typeface="+mn-ea"/>
              </a:rPr>
              <a:t> </a:t>
            </a:r>
            <a:r>
              <a:rPr lang="en-US" altLang="zh-CN" sz="1050" u="sng" dirty="0">
                <a:latin typeface="+mn-ea"/>
              </a:rPr>
              <a:t>recognition:</a:t>
            </a:r>
            <a:r>
              <a:rPr lang="en" altLang="zh-CN" sz="1050" dirty="0"/>
              <a:t> Checks for sensitive words</a:t>
            </a:r>
            <a:r>
              <a:rPr lang="zh-CN" altLang="en-US" sz="1050" dirty="0"/>
              <a:t> </a:t>
            </a:r>
            <a:r>
              <a:rPr lang="en-US" altLang="zh-CN" sz="1050" dirty="0"/>
              <a:t>and</a:t>
            </a:r>
            <a:r>
              <a:rPr lang="zh-CN" altLang="en-US" sz="1050" dirty="0"/>
              <a:t> </a:t>
            </a:r>
            <a:r>
              <a:rPr lang="en" altLang="zh-CN" sz="1050" dirty="0"/>
              <a:t>specific keywords in video image</a:t>
            </a:r>
            <a:r>
              <a:rPr lang="en-US" altLang="zh-CN" sz="1050" dirty="0"/>
              <a:t>.</a:t>
            </a:r>
            <a:endParaRPr lang="en-US" altLang="zh-CN" sz="1050" dirty="0">
              <a:latin typeface="+mn-ea"/>
            </a:endParaRPr>
          </a:p>
          <a:p>
            <a:pPr>
              <a:lnSpc>
                <a:spcPts val="1800"/>
              </a:lnSpc>
            </a:pPr>
            <a:r>
              <a:rPr lang="en-US" altLang="zh-CN" sz="1050" u="sng" dirty="0">
                <a:latin typeface="+mn-ea"/>
              </a:rPr>
              <a:t>Opening</a:t>
            </a:r>
            <a:r>
              <a:rPr lang="zh-CN" altLang="en-US" sz="1050" u="sng" dirty="0">
                <a:latin typeface="+mn-ea"/>
              </a:rPr>
              <a:t> </a:t>
            </a:r>
            <a:r>
              <a:rPr lang="en-US" altLang="zh-CN" sz="1050" u="sng" dirty="0">
                <a:latin typeface="+mn-ea"/>
              </a:rPr>
              <a:t>and</a:t>
            </a:r>
            <a:r>
              <a:rPr lang="zh-CN" altLang="en-US" sz="1050" u="sng" dirty="0">
                <a:latin typeface="+mn-ea"/>
              </a:rPr>
              <a:t> </a:t>
            </a:r>
            <a:r>
              <a:rPr lang="en-US" altLang="zh-CN" sz="1050" u="sng" dirty="0">
                <a:latin typeface="+mn-ea"/>
              </a:rPr>
              <a:t>closing</a:t>
            </a:r>
            <a:r>
              <a:rPr lang="zh-CN" altLang="en-US" sz="1050" u="sng" dirty="0">
                <a:latin typeface="+mn-ea"/>
              </a:rPr>
              <a:t> </a:t>
            </a:r>
            <a:r>
              <a:rPr lang="en-US" altLang="zh-CN" sz="1050" u="sng" dirty="0">
                <a:latin typeface="+mn-ea"/>
              </a:rPr>
              <a:t>part</a:t>
            </a:r>
            <a:r>
              <a:rPr lang="zh-CN" altLang="en-US" sz="1050" u="sng" dirty="0">
                <a:latin typeface="+mn-ea"/>
              </a:rPr>
              <a:t> </a:t>
            </a:r>
            <a:r>
              <a:rPr lang="en-US" altLang="zh-CN" sz="1050" u="sng" dirty="0">
                <a:latin typeface="+mn-ea"/>
              </a:rPr>
              <a:t>recognition:</a:t>
            </a:r>
            <a:r>
              <a:rPr lang="en" altLang="zh-CN" sz="1050" dirty="0"/>
              <a:t> Marks the positions of opening part, closing part in the progress bar</a:t>
            </a:r>
            <a:endParaRPr lang="zh-CN" altLang="en-US" sz="1050" dirty="0">
              <a:latin typeface="+mn-ea"/>
            </a:endParaRPr>
          </a:p>
        </p:txBody>
      </p:sp>
    </p:spTree>
    <p:extLst>
      <p:ext uri="{BB962C8B-B14F-4D97-AF65-F5344CB8AC3E}">
        <p14:creationId xmlns:p14="http://schemas.microsoft.com/office/powerpoint/2010/main" val="18786037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3" y="325438"/>
            <a:ext cx="9542916" cy="507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 altLang="zh-CN" sz="3001" dirty="0">
                <a:solidFill>
                  <a:sysClr val="windowText" lastClr="000000"/>
                </a:solidFill>
              </a:rPr>
              <a:t>Comprehensive media security protection</a:t>
            </a:r>
            <a:endParaRPr lang="zh-CN" altLang="en-US" sz="3001" kern="0" dirty="0">
              <a:solidFill>
                <a:sysClr val="windowText" lastClr="000000"/>
              </a:solidFill>
              <a:latin typeface="腾讯体 W7"/>
              <a:ea typeface="腾讯体 W7"/>
            </a:endParaRPr>
          </a:p>
        </p:txBody>
      </p:sp>
      <p:sp>
        <p:nvSpPr>
          <p:cNvPr id="3" name="矩形 2">
            <a:extLst>
              <a:ext uri="{FF2B5EF4-FFF2-40B4-BE49-F238E27FC236}">
                <a16:creationId xmlns:a16="http://schemas.microsoft.com/office/drawing/2014/main" id="{8869B811-F6FB-9E4D-8671-5B39C387EDA9}"/>
              </a:ext>
            </a:extLst>
          </p:cNvPr>
          <p:cNvSpPr/>
          <p:nvPr/>
        </p:nvSpPr>
        <p:spPr>
          <a:xfrm>
            <a:off x="2745584" y="3008196"/>
            <a:ext cx="7485400" cy="707886"/>
          </a:xfrm>
          <a:prstGeom prst="rect">
            <a:avLst/>
          </a:prstGeom>
        </p:spPr>
        <p:txBody>
          <a:bodyPr wrap="square">
            <a:spAutoFit/>
          </a:bodyPr>
          <a:lstStyle/>
          <a:p>
            <a:pPr algn="ctr"/>
            <a:r>
              <a:rPr lang="en-US" altLang="zh-CN" sz="2000" dirty="0"/>
              <a:t>VOD</a:t>
            </a:r>
            <a:r>
              <a:rPr lang="zh-CN" altLang="en-US" sz="2000" dirty="0"/>
              <a:t> </a:t>
            </a:r>
            <a:r>
              <a:rPr lang="en" altLang="zh-CN" sz="2000" dirty="0"/>
              <a:t>fully protects media assets through </a:t>
            </a:r>
            <a:r>
              <a:rPr lang="en" altLang="zh-CN" sz="2000" b="1" dirty="0"/>
              <a:t>anti-leech, video encryption, watermarking and DRM</a:t>
            </a:r>
            <a:endParaRPr lang="en-US" altLang="zh-CN" sz="1865" b="1" dirty="0">
              <a:latin typeface="+mn-ea"/>
            </a:endParaRPr>
          </a:p>
        </p:txBody>
      </p:sp>
      <p:pic>
        <p:nvPicPr>
          <p:cNvPr id="4" name="Picture 2" descr="Secure - Free security icons">
            <a:extLst>
              <a:ext uri="{FF2B5EF4-FFF2-40B4-BE49-F238E27FC236}">
                <a16:creationId xmlns:a16="http://schemas.microsoft.com/office/drawing/2014/main" id="{E33A604F-C32C-404A-A90D-035EC8BEA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940" y="2919327"/>
            <a:ext cx="719644" cy="71964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3D90FA6-A2F7-6E42-9E3A-9072D5B64189}"/>
              </a:ext>
            </a:extLst>
          </p:cNvPr>
          <p:cNvSpPr/>
          <p:nvPr/>
        </p:nvSpPr>
        <p:spPr>
          <a:xfrm>
            <a:off x="1665182" y="1185802"/>
            <a:ext cx="8610310" cy="748154"/>
          </a:xfrm>
          <a:prstGeom prst="rect">
            <a:avLst/>
          </a:prstGeom>
        </p:spPr>
        <p:txBody>
          <a:bodyPr wrap="square">
            <a:spAutoFit/>
          </a:bodyPr>
          <a:lstStyle/>
          <a:p>
            <a:pPr algn="ctr"/>
            <a:r>
              <a:rPr lang="en" altLang="zh-CN" sz="2131" dirty="0">
                <a:latin typeface="+mn-ea"/>
              </a:rPr>
              <a:t>The main forms of media asset security infringement are </a:t>
            </a:r>
            <a:r>
              <a:rPr lang="en" altLang="zh-CN" sz="2131" b="1" dirty="0">
                <a:latin typeface="+mn-ea"/>
              </a:rPr>
              <a:t>hotlinking, cracking and piracy</a:t>
            </a:r>
            <a:endParaRPr lang="en-US" altLang="zh-CN" sz="2131" b="1" dirty="0">
              <a:latin typeface="+mn-ea"/>
            </a:endParaRPr>
          </a:p>
        </p:txBody>
      </p:sp>
      <p:sp>
        <p:nvSpPr>
          <p:cNvPr id="6" name="矩形 5">
            <a:extLst>
              <a:ext uri="{FF2B5EF4-FFF2-40B4-BE49-F238E27FC236}">
                <a16:creationId xmlns:a16="http://schemas.microsoft.com/office/drawing/2014/main" id="{08BD713B-1D6C-8442-80CF-B88FDED78050}"/>
              </a:ext>
            </a:extLst>
          </p:cNvPr>
          <p:cNvSpPr/>
          <p:nvPr/>
        </p:nvSpPr>
        <p:spPr>
          <a:xfrm>
            <a:off x="3517173" y="2051360"/>
            <a:ext cx="7809195" cy="830997"/>
          </a:xfrm>
          <a:prstGeom prst="rect">
            <a:avLst/>
          </a:prstGeom>
        </p:spPr>
        <p:txBody>
          <a:bodyPr wrap="square">
            <a:spAutoFit/>
          </a:bodyPr>
          <a:lstStyle/>
          <a:p>
            <a:pPr marL="304495" indent="-304495">
              <a:buFont typeface="Arial" panose="020B0604020202020204" pitchFamily="34" charset="0"/>
              <a:buChar char="•"/>
            </a:pPr>
            <a:r>
              <a:rPr lang="en-US" altLang="zh-CN" sz="1600" b="1" dirty="0"/>
              <a:t>hotlinking</a:t>
            </a:r>
            <a:r>
              <a:rPr lang="zh-CN" altLang="en-US" sz="1600" dirty="0"/>
              <a:t>：</a:t>
            </a:r>
            <a:r>
              <a:rPr lang="en" altLang="zh-CN" sz="1600" dirty="0"/>
              <a:t> The playback URL is linked </a:t>
            </a:r>
            <a:r>
              <a:rPr lang="en-US" altLang="zh-CN" sz="1600" dirty="0"/>
              <a:t>at</a:t>
            </a:r>
            <a:r>
              <a:rPr lang="en" altLang="zh-CN" sz="1600" dirty="0"/>
              <a:t> other sites</a:t>
            </a:r>
            <a:r>
              <a:rPr lang="en-US" altLang="zh-CN" sz="1600" dirty="0"/>
              <a:t>.</a:t>
            </a:r>
          </a:p>
          <a:p>
            <a:pPr marL="304495" indent="-304495">
              <a:buFont typeface="Arial" panose="020B0604020202020204" pitchFamily="34" charset="0"/>
              <a:buChar char="•"/>
            </a:pPr>
            <a:r>
              <a:rPr lang="en-US" altLang="zh-CN" sz="1600" b="1" dirty="0"/>
              <a:t>cracking</a:t>
            </a:r>
            <a:r>
              <a:rPr lang="zh-CN" altLang="en-US" sz="1600" dirty="0"/>
              <a:t>：</a:t>
            </a:r>
            <a:r>
              <a:rPr lang="en" altLang="zh-CN" sz="1600" dirty="0"/>
              <a:t> The encrypted video is cracked and spread</a:t>
            </a:r>
            <a:r>
              <a:rPr lang="en-US" altLang="zh-CN" sz="1600" dirty="0"/>
              <a:t>.</a:t>
            </a:r>
          </a:p>
          <a:p>
            <a:pPr marL="304495" indent="-304495">
              <a:buFont typeface="Arial" panose="020B0604020202020204" pitchFamily="34" charset="0"/>
              <a:buChar char="•"/>
            </a:pPr>
            <a:r>
              <a:rPr lang="en" altLang="zh-CN" sz="1600" b="1" dirty="0">
                <a:latin typeface="+mn-ea"/>
              </a:rPr>
              <a:t>piracy</a:t>
            </a:r>
            <a:r>
              <a:rPr lang="zh-CN" altLang="en-US" sz="1600" dirty="0"/>
              <a:t>：</a:t>
            </a:r>
            <a:r>
              <a:rPr lang="en" altLang="zh-CN" sz="1600" dirty="0"/>
              <a:t> Screen recording software transcription or camera shooting</a:t>
            </a:r>
            <a:r>
              <a:rPr lang="en-US" altLang="zh-CN" sz="1600" dirty="0"/>
              <a:t>.</a:t>
            </a:r>
          </a:p>
        </p:txBody>
      </p:sp>
      <p:graphicFrame>
        <p:nvGraphicFramePr>
          <p:cNvPr id="8" name="表格 7">
            <a:extLst>
              <a:ext uri="{FF2B5EF4-FFF2-40B4-BE49-F238E27FC236}">
                <a16:creationId xmlns:a16="http://schemas.microsoft.com/office/drawing/2014/main" id="{60159E43-D16B-4F46-A69D-F637E2ECB19F}"/>
              </a:ext>
            </a:extLst>
          </p:cNvPr>
          <p:cNvGraphicFramePr>
            <a:graphicFrameLocks noGrp="1"/>
          </p:cNvGraphicFramePr>
          <p:nvPr>
            <p:extLst>
              <p:ext uri="{D42A27DB-BD31-4B8C-83A1-F6EECF244321}">
                <p14:modId xmlns:p14="http://schemas.microsoft.com/office/powerpoint/2010/main" val="4113640641"/>
              </p:ext>
            </p:extLst>
          </p:nvPr>
        </p:nvGraphicFramePr>
        <p:xfrm>
          <a:off x="1139237" y="3764810"/>
          <a:ext cx="9913526" cy="2742920"/>
        </p:xfrm>
        <a:graphic>
          <a:graphicData uri="http://schemas.openxmlformats.org/drawingml/2006/table">
            <a:tbl>
              <a:tblPr firstRow="1" bandRow="1">
                <a:tableStyleId>{5C22544A-7EE6-4342-B048-85BDC9FD1C3A}</a:tableStyleId>
              </a:tblPr>
              <a:tblGrid>
                <a:gridCol w="1597152">
                  <a:extLst>
                    <a:ext uri="{9D8B030D-6E8A-4147-A177-3AD203B41FA5}">
                      <a16:colId xmlns:a16="http://schemas.microsoft.com/office/drawing/2014/main" val="3966714992"/>
                    </a:ext>
                  </a:extLst>
                </a:gridCol>
                <a:gridCol w="1189435">
                  <a:extLst>
                    <a:ext uri="{9D8B030D-6E8A-4147-A177-3AD203B41FA5}">
                      <a16:colId xmlns:a16="http://schemas.microsoft.com/office/drawing/2014/main" val="1909068663"/>
                    </a:ext>
                  </a:extLst>
                </a:gridCol>
                <a:gridCol w="7126939">
                  <a:extLst>
                    <a:ext uri="{9D8B030D-6E8A-4147-A177-3AD203B41FA5}">
                      <a16:colId xmlns:a16="http://schemas.microsoft.com/office/drawing/2014/main" val="1453325444"/>
                    </a:ext>
                  </a:extLst>
                </a:gridCol>
              </a:tblGrid>
              <a:tr h="263916">
                <a:tc>
                  <a:txBody>
                    <a:bodyPr/>
                    <a:lstStyle/>
                    <a:p>
                      <a:r>
                        <a:rPr lang="en-US" altLang="zh-CN" sz="1600" dirty="0">
                          <a:latin typeface="Microsoft YaHei" panose="020B0503020204020204" pitchFamily="34" charset="-122"/>
                          <a:ea typeface="Microsoft YaHei" panose="020B0503020204020204" pitchFamily="34" charset="-122"/>
                        </a:rPr>
                        <a:t>Feature</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r>
                        <a:rPr lang="en-US" altLang="zh-CN" sz="1600" dirty="0">
                          <a:latin typeface="Microsoft YaHei" panose="020B0503020204020204" pitchFamily="34" charset="-122"/>
                          <a:ea typeface="Microsoft YaHei" panose="020B0503020204020204" pitchFamily="34" charset="-122"/>
                        </a:rPr>
                        <a:t>Target</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r>
                        <a:rPr lang="en-US" altLang="zh-CN" sz="1600" dirty="0">
                          <a:latin typeface="Microsoft YaHei" panose="020B0503020204020204" pitchFamily="34" charset="-122"/>
                          <a:ea typeface="Microsoft YaHei" panose="020B0503020204020204" pitchFamily="34" charset="-122"/>
                        </a:rPr>
                        <a:t>Description</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extLst>
                  <a:ext uri="{0D108BD9-81ED-4DB2-BD59-A6C34878D82A}">
                    <a16:rowId xmlns:a16="http://schemas.microsoft.com/office/drawing/2014/main" val="1503525655"/>
                  </a:ext>
                </a:extLst>
              </a:tr>
              <a:tr h="669940">
                <a:tc>
                  <a:txBody>
                    <a:bodyPr/>
                    <a:lstStyle/>
                    <a:p>
                      <a:r>
                        <a:rPr lang="en-US" altLang="zh-CN" sz="1600" dirty="0">
                          <a:latin typeface="Microsoft YaHei" panose="020B0503020204020204" pitchFamily="34" charset="-122"/>
                          <a:ea typeface="Microsoft YaHei" panose="020B0503020204020204" pitchFamily="34" charset="-122"/>
                        </a:rPr>
                        <a:t>Anti-leech</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r>
                        <a:rPr lang="en-US" altLang="zh-CN" sz="1600" dirty="0">
                          <a:latin typeface="Microsoft YaHei" panose="020B0503020204020204" pitchFamily="34" charset="-122"/>
                          <a:ea typeface="Microsoft YaHei" panose="020B0503020204020204" pitchFamily="34" charset="-122"/>
                        </a:rPr>
                        <a:t>hotlinking</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pPr marL="457200" marR="0" lvl="0" indent="-457200" algn="l" defTabSz="13716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altLang="zh-CN" sz="1600" dirty="0"/>
                        <a:t>Identify the source through the </a:t>
                      </a:r>
                      <a:r>
                        <a:rPr lang="en" altLang="zh-CN" sz="1600" dirty="0" err="1"/>
                        <a:t>Referer</a:t>
                      </a:r>
                      <a:r>
                        <a:rPr lang="en" altLang="zh-CN" sz="1600" dirty="0"/>
                        <a:t> field of the playback request, and control it in a black and white list</a:t>
                      </a:r>
                      <a:r>
                        <a:rPr lang="en-US" altLang="zh-CN" sz="1600" dirty="0"/>
                        <a:t>.</a:t>
                      </a:r>
                      <a:endParaRPr lang="en" altLang="zh-CN" sz="1600" dirty="0"/>
                    </a:p>
                    <a:p>
                      <a:pPr marL="457200" marR="0" lvl="0" indent="-457200" algn="l" defTabSz="137161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altLang="zh-CN" sz="1600" dirty="0"/>
                        <a:t>Add control parameters to the playback link, use Key as a signature, control the link validity time, trial duration, etc.</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extLst>
                  <a:ext uri="{0D108BD9-81ED-4DB2-BD59-A6C34878D82A}">
                    <a16:rowId xmlns:a16="http://schemas.microsoft.com/office/drawing/2014/main" val="3367920327"/>
                  </a:ext>
                </a:extLst>
              </a:tr>
              <a:tr h="263916">
                <a:tc>
                  <a:txBody>
                    <a:bodyPr/>
                    <a:lstStyle/>
                    <a:p>
                      <a:r>
                        <a:rPr lang="en-US" altLang="zh-CN" sz="1600" dirty="0"/>
                        <a:t>V</a:t>
                      </a:r>
                      <a:r>
                        <a:rPr lang="en" altLang="zh-CN" sz="1600" dirty="0" err="1"/>
                        <a:t>ideo</a:t>
                      </a:r>
                      <a:r>
                        <a:rPr lang="en" altLang="zh-CN" sz="1600" dirty="0"/>
                        <a:t> encryption</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r>
                        <a:rPr lang="en-US" altLang="zh-CN" sz="1600" dirty="0">
                          <a:latin typeface="Microsoft YaHei" panose="020B0503020204020204" pitchFamily="34" charset="-122"/>
                          <a:ea typeface="Microsoft YaHei" panose="020B0503020204020204" pitchFamily="34" charset="-122"/>
                        </a:rPr>
                        <a:t>cracking</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pPr marL="0" marR="0" lvl="0" indent="0" algn="l" defTabSz="1371610" rtl="0" eaLnBrk="1" fontAlgn="auto" latinLnBrk="0" hangingPunct="1">
                        <a:lnSpc>
                          <a:spcPct val="100000"/>
                        </a:lnSpc>
                        <a:spcBef>
                          <a:spcPts val="0"/>
                        </a:spcBef>
                        <a:spcAft>
                          <a:spcPts val="0"/>
                        </a:spcAft>
                        <a:buClrTx/>
                        <a:buSzTx/>
                        <a:buFontTx/>
                        <a:buNone/>
                        <a:tabLst/>
                        <a:defRPr/>
                      </a:pPr>
                      <a:r>
                        <a:rPr lang="en" altLang="zh-CN" sz="1600" dirty="0"/>
                        <a:t>Use the key to encrypt the media content, and the playback</a:t>
                      </a:r>
                      <a:r>
                        <a:rPr lang="en-US" altLang="zh-CN" sz="1600" dirty="0"/>
                        <a:t>-</a:t>
                      </a:r>
                      <a:r>
                        <a:rPr lang="en" altLang="zh-CN" sz="1600" dirty="0"/>
                        <a:t>end obtains the content key and decrypts it for playback</a:t>
                      </a:r>
                      <a:r>
                        <a:rPr lang="en-US" altLang="zh-CN" sz="1600" dirty="0"/>
                        <a:t>.</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extLst>
                  <a:ext uri="{0D108BD9-81ED-4DB2-BD59-A6C34878D82A}">
                    <a16:rowId xmlns:a16="http://schemas.microsoft.com/office/drawing/2014/main" val="1013331142"/>
                  </a:ext>
                </a:extLst>
              </a:tr>
              <a:tr h="263916">
                <a:tc>
                  <a:txBody>
                    <a:bodyPr/>
                    <a:lstStyle/>
                    <a:p>
                      <a:r>
                        <a:rPr lang="en-US" altLang="zh-CN" sz="1600" dirty="0">
                          <a:latin typeface="Microsoft YaHei" panose="020B0503020204020204" pitchFamily="34" charset="-122"/>
                          <a:ea typeface="Microsoft YaHei" panose="020B0503020204020204" pitchFamily="34" charset="-122"/>
                        </a:rPr>
                        <a:t>Watermarking</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r>
                        <a:rPr lang="en-US" altLang="zh-CN" sz="1600" dirty="0">
                          <a:latin typeface="Microsoft YaHei" panose="020B0503020204020204" pitchFamily="34" charset="-122"/>
                          <a:ea typeface="Microsoft YaHei" panose="020B0503020204020204" pitchFamily="34" charset="-122"/>
                        </a:rPr>
                        <a:t>piracy</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pPr marL="0" marR="0" lvl="0" indent="0" algn="l" defTabSz="1371610" rtl="0" eaLnBrk="1" fontAlgn="auto" latinLnBrk="0" hangingPunct="1">
                        <a:lnSpc>
                          <a:spcPct val="100000"/>
                        </a:lnSpc>
                        <a:spcBef>
                          <a:spcPts val="0"/>
                        </a:spcBef>
                        <a:spcAft>
                          <a:spcPts val="0"/>
                        </a:spcAft>
                        <a:buClrTx/>
                        <a:buSzTx/>
                        <a:buFontTx/>
                        <a:buNone/>
                        <a:tabLst/>
                        <a:defRPr/>
                      </a:pPr>
                      <a:r>
                        <a:rPr lang="en" altLang="zh-CN" sz="1600" dirty="0"/>
                        <a:t>Graphic watermarks, floating watermarks, digital watermarks, help trace the source</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extLst>
                  <a:ext uri="{0D108BD9-81ED-4DB2-BD59-A6C34878D82A}">
                    <a16:rowId xmlns:a16="http://schemas.microsoft.com/office/drawing/2014/main" val="2940792135"/>
                  </a:ext>
                </a:extLst>
              </a:tr>
              <a:tr h="263916">
                <a:tc>
                  <a:txBody>
                    <a:bodyPr/>
                    <a:lstStyle/>
                    <a:p>
                      <a:r>
                        <a:rPr lang="en-US" altLang="zh-CN" sz="1600" dirty="0">
                          <a:latin typeface="Microsoft YaHei" panose="020B0503020204020204" pitchFamily="34" charset="-122"/>
                          <a:ea typeface="Microsoft YaHei" panose="020B0503020204020204" pitchFamily="34" charset="-122"/>
                        </a:rPr>
                        <a:t>DRM</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r>
                        <a:rPr lang="en-US" altLang="zh-CN" sz="1600" dirty="0">
                          <a:latin typeface="Microsoft YaHei" panose="020B0503020204020204" pitchFamily="34" charset="-122"/>
                          <a:ea typeface="Microsoft YaHei" panose="020B0503020204020204" pitchFamily="34" charset="-122"/>
                        </a:rPr>
                        <a:t>cracking, piracy</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tc>
                  <a:txBody>
                    <a:bodyPr/>
                    <a:lstStyle/>
                    <a:p>
                      <a:pPr marL="0" marR="0" lvl="0" indent="0" algn="l" defTabSz="1371610" rtl="0" eaLnBrk="1" fontAlgn="auto" latinLnBrk="0" hangingPunct="1">
                        <a:lnSpc>
                          <a:spcPct val="100000"/>
                        </a:lnSpc>
                        <a:spcBef>
                          <a:spcPts val="0"/>
                        </a:spcBef>
                        <a:spcAft>
                          <a:spcPts val="0"/>
                        </a:spcAft>
                        <a:buClrTx/>
                        <a:buSzTx/>
                        <a:buFontTx/>
                        <a:buNone/>
                        <a:tabLst/>
                        <a:defRPr/>
                      </a:pPr>
                      <a:r>
                        <a:rPr lang="en" altLang="zh-CN" sz="1600" dirty="0"/>
                        <a:t>Support DRM protection such as </a:t>
                      </a:r>
                      <a:r>
                        <a:rPr lang="en" altLang="zh-CN" sz="1600" dirty="0" err="1"/>
                        <a:t>Widevine</a:t>
                      </a:r>
                      <a:r>
                        <a:rPr lang="en" altLang="zh-CN" sz="1600" dirty="0"/>
                        <a:t>, </a:t>
                      </a:r>
                      <a:r>
                        <a:rPr lang="en" altLang="zh-CN" sz="1600" dirty="0" err="1"/>
                        <a:t>FairPlay</a:t>
                      </a:r>
                      <a:r>
                        <a:rPr lang="en" altLang="zh-CN" sz="1600" dirty="0"/>
                        <a:t>, achieve hardware-level encryption</a:t>
                      </a:r>
                      <a:r>
                        <a:rPr lang="en-US" altLang="zh-CN" sz="1600" dirty="0"/>
                        <a:t>.</a:t>
                      </a:r>
                      <a:endParaRPr lang="zh-CN" altLang="en-US" sz="1600" dirty="0">
                        <a:latin typeface="Microsoft YaHei" panose="020B0503020204020204" pitchFamily="34" charset="-122"/>
                        <a:ea typeface="Microsoft YaHei" panose="020B0503020204020204" pitchFamily="34" charset="-122"/>
                      </a:endParaRPr>
                    </a:p>
                  </a:txBody>
                  <a:tcPr marL="60904" marR="60904" marT="30452" marB="30452"/>
                </a:tc>
                <a:extLst>
                  <a:ext uri="{0D108BD9-81ED-4DB2-BD59-A6C34878D82A}">
                    <a16:rowId xmlns:a16="http://schemas.microsoft.com/office/drawing/2014/main" val="596487494"/>
                  </a:ext>
                </a:extLst>
              </a:tr>
            </a:tbl>
          </a:graphicData>
        </a:graphic>
      </p:graphicFrame>
    </p:spTree>
    <p:extLst>
      <p:ext uri="{BB962C8B-B14F-4D97-AF65-F5344CB8AC3E}">
        <p14:creationId xmlns:p14="http://schemas.microsoft.com/office/powerpoint/2010/main" val="22067482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标题 4">
            <a:extLst>
              <a:ext uri="{FF2B5EF4-FFF2-40B4-BE49-F238E27FC236}">
                <a16:creationId xmlns:a16="http://schemas.microsoft.com/office/drawing/2014/main" id="{A1D1A727-11EC-4877-BCBC-33DF7950E03B}"/>
              </a:ext>
            </a:extLst>
          </p:cNvPr>
          <p:cNvSpPr txBox="1">
            <a:spLocks/>
          </p:cNvSpPr>
          <p:nvPr/>
        </p:nvSpPr>
        <p:spPr>
          <a:xfrm>
            <a:off x="472223" y="237318"/>
            <a:ext cx="10515600" cy="760902"/>
          </a:xfrm>
          <a:prstGeom prst="rect">
            <a:avLst/>
          </a:prstGeom>
        </p:spPr>
        <p:txBody>
          <a:bodyPr/>
          <a:lst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a:lstStyle>
          <a:p>
            <a:r>
              <a:rPr lang="en-US" altLang="zh-CN" sz="3001" kern="0" dirty="0">
                <a:solidFill>
                  <a:srgbClr val="000000"/>
                </a:solidFill>
              </a:rPr>
              <a:t>Product Architecture</a:t>
            </a:r>
            <a:endParaRPr lang="zh-CN" altLang="en-US" sz="3001" kern="0" dirty="0">
              <a:solidFill>
                <a:srgbClr val="000000"/>
              </a:solidFill>
            </a:endParaRPr>
          </a:p>
        </p:txBody>
      </p:sp>
      <p:grpSp>
        <p:nvGrpSpPr>
          <p:cNvPr id="2" name="组合 1">
            <a:extLst>
              <a:ext uri="{FF2B5EF4-FFF2-40B4-BE49-F238E27FC236}">
                <a16:creationId xmlns:a16="http://schemas.microsoft.com/office/drawing/2014/main" id="{DF37A9BA-30F0-4345-8D8B-2D7864A7705F}"/>
              </a:ext>
            </a:extLst>
          </p:cNvPr>
          <p:cNvGrpSpPr/>
          <p:nvPr/>
        </p:nvGrpSpPr>
        <p:grpSpPr>
          <a:xfrm>
            <a:off x="472223" y="2127029"/>
            <a:ext cx="10932447" cy="3478016"/>
            <a:chOff x="203344" y="2160784"/>
            <a:chExt cx="11781541" cy="4203289"/>
          </a:xfrm>
        </p:grpSpPr>
        <p:sp>
          <p:nvSpPr>
            <p:cNvPr id="38" name="圆角矩形 37">
              <a:extLst>
                <a:ext uri="{FF2B5EF4-FFF2-40B4-BE49-F238E27FC236}">
                  <a16:creationId xmlns:a16="http://schemas.microsoft.com/office/drawing/2014/main" id="{1BDD7D5F-8828-B148-B923-D3023D9C2CF1}"/>
                </a:ext>
              </a:extLst>
            </p:cNvPr>
            <p:cNvSpPr/>
            <p:nvPr/>
          </p:nvSpPr>
          <p:spPr bwMode="auto">
            <a:xfrm>
              <a:off x="6617449" y="2160784"/>
              <a:ext cx="2582632" cy="2280223"/>
            </a:xfrm>
            <a:prstGeom prst="roundRect">
              <a:avLst>
                <a:gd name="adj" fmla="val 7937"/>
              </a:avLst>
            </a:prstGeom>
            <a:solidFill>
              <a:schemeClr val="accent3">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algn="ctr" eaLnBrk="1" hangingPunct="1"/>
              <a:r>
                <a:rPr lang="en-US" altLang="zh-CN" sz="1600" dirty="0">
                  <a:latin typeface="Microsoft YaHei" panose="020B0503020204020204" pitchFamily="34" charset="-122"/>
                  <a:ea typeface="Microsoft YaHei" panose="020B0503020204020204" pitchFamily="34" charset="-122"/>
                </a:rPr>
                <a:t>Media Distribution</a:t>
              </a:r>
            </a:p>
          </p:txBody>
        </p:sp>
        <p:sp>
          <p:nvSpPr>
            <p:cNvPr id="3" name="圆角矩形 2">
              <a:extLst>
                <a:ext uri="{FF2B5EF4-FFF2-40B4-BE49-F238E27FC236}">
                  <a16:creationId xmlns:a16="http://schemas.microsoft.com/office/drawing/2014/main" id="{1ECB0DF7-AD83-AA44-BF4D-8B29DBC110C7}"/>
                </a:ext>
              </a:extLst>
            </p:cNvPr>
            <p:cNvSpPr/>
            <p:nvPr/>
          </p:nvSpPr>
          <p:spPr bwMode="auto">
            <a:xfrm>
              <a:off x="10286698" y="2182016"/>
              <a:ext cx="1698187" cy="2259423"/>
            </a:xfrm>
            <a:prstGeom prst="roundRect">
              <a:avLst>
                <a:gd name="adj" fmla="val 7937"/>
              </a:avLst>
            </a:prstGeom>
            <a:solidFill>
              <a:schemeClr val="accent3">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algn="ctr" eaLnBrk="1" hangingPunct="1"/>
              <a:r>
                <a:rPr lang="en-US" altLang="zh-CN" sz="1600" dirty="0">
                  <a:latin typeface="Microsoft YaHei" panose="020B0503020204020204" pitchFamily="34" charset="-122"/>
                  <a:ea typeface="Microsoft YaHei" panose="020B0503020204020204" pitchFamily="34" charset="-122"/>
                </a:rPr>
                <a:t>Playback</a:t>
              </a:r>
              <a:endParaRPr kumimoji="0" lang="en-US" altLang="zh-CN" sz="160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4" name="圆角矩形 3">
              <a:extLst>
                <a:ext uri="{FF2B5EF4-FFF2-40B4-BE49-F238E27FC236}">
                  <a16:creationId xmlns:a16="http://schemas.microsoft.com/office/drawing/2014/main" id="{496EC3A9-5F4A-CA48-9990-D0F0F4F192BE}"/>
                </a:ext>
              </a:extLst>
            </p:cNvPr>
            <p:cNvSpPr/>
            <p:nvPr/>
          </p:nvSpPr>
          <p:spPr bwMode="auto">
            <a:xfrm>
              <a:off x="203344" y="2162397"/>
              <a:ext cx="1727473" cy="2280222"/>
            </a:xfrm>
            <a:prstGeom prst="roundRect">
              <a:avLst>
                <a:gd name="adj" fmla="val 7937"/>
              </a:avLst>
            </a:prstGeom>
            <a:solidFill>
              <a:schemeClr val="accent3">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algn="ctr" eaLnBrk="1" hangingPunct="1"/>
              <a:r>
                <a:rPr kumimoji="0" lang="en-US" altLang="zh-CN" sz="160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Upload</a:t>
              </a:r>
            </a:p>
          </p:txBody>
        </p:sp>
        <p:sp>
          <p:nvSpPr>
            <p:cNvPr id="5" name="圆角矩形 4">
              <a:extLst>
                <a:ext uri="{FF2B5EF4-FFF2-40B4-BE49-F238E27FC236}">
                  <a16:creationId xmlns:a16="http://schemas.microsoft.com/office/drawing/2014/main" id="{EEDD8EF6-53B8-DD43-9002-3F2874E51FD4}"/>
                </a:ext>
              </a:extLst>
            </p:cNvPr>
            <p:cNvSpPr/>
            <p:nvPr/>
          </p:nvSpPr>
          <p:spPr bwMode="auto">
            <a:xfrm>
              <a:off x="2985542" y="2160784"/>
              <a:ext cx="2582632" cy="2280223"/>
            </a:xfrm>
            <a:prstGeom prst="roundRect">
              <a:avLst>
                <a:gd name="adj" fmla="val 7937"/>
              </a:avLst>
            </a:prstGeom>
            <a:solidFill>
              <a:schemeClr val="accent3">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algn="ctr" eaLnBrk="1" hangingPunct="1"/>
              <a:r>
                <a:rPr lang="en-US" altLang="zh-CN" sz="1600" dirty="0">
                  <a:latin typeface="Microsoft YaHei" panose="020B0503020204020204" pitchFamily="34" charset="-122"/>
                  <a:ea typeface="Microsoft YaHei" panose="020B0503020204020204" pitchFamily="34" charset="-122"/>
                </a:rPr>
                <a:t>Media Storage</a:t>
              </a:r>
            </a:p>
          </p:txBody>
        </p:sp>
        <p:sp>
          <p:nvSpPr>
            <p:cNvPr id="6" name="圆角矩形 5">
              <a:extLst>
                <a:ext uri="{FF2B5EF4-FFF2-40B4-BE49-F238E27FC236}">
                  <a16:creationId xmlns:a16="http://schemas.microsoft.com/office/drawing/2014/main" id="{342CF1B1-A93B-124A-A757-AA94DA1E1B57}"/>
                </a:ext>
              </a:extLst>
            </p:cNvPr>
            <p:cNvSpPr/>
            <p:nvPr/>
          </p:nvSpPr>
          <p:spPr bwMode="auto">
            <a:xfrm>
              <a:off x="3045904" y="5257721"/>
              <a:ext cx="2522270" cy="1101231"/>
            </a:xfrm>
            <a:prstGeom prst="roundRect">
              <a:avLst>
                <a:gd name="adj" fmla="val 7937"/>
              </a:avLst>
            </a:prstGeom>
            <a:solidFill>
              <a:schemeClr val="accent6">
                <a:lumMod val="60000"/>
                <a:lumOff val="40000"/>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algn="ctr" eaLnBrk="1" hangingPunct="1"/>
              <a:r>
                <a:rPr kumimoji="0" lang="en-US" altLang="zh-CN" sz="160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Media Processing</a:t>
              </a:r>
            </a:p>
          </p:txBody>
        </p:sp>
        <p:sp>
          <p:nvSpPr>
            <p:cNvPr id="7" name="圆角矩形 6">
              <a:extLst>
                <a:ext uri="{FF2B5EF4-FFF2-40B4-BE49-F238E27FC236}">
                  <a16:creationId xmlns:a16="http://schemas.microsoft.com/office/drawing/2014/main" id="{1C98111B-5C3A-334A-9851-BEA4DCE898AA}"/>
                </a:ext>
              </a:extLst>
            </p:cNvPr>
            <p:cNvSpPr/>
            <p:nvPr/>
          </p:nvSpPr>
          <p:spPr bwMode="auto">
            <a:xfrm>
              <a:off x="3095689" y="3516231"/>
              <a:ext cx="2373942" cy="484006"/>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600" dirty="0">
                  <a:latin typeface="Microsoft YaHei" panose="020B0503020204020204" pitchFamily="34" charset="-122"/>
                  <a:ea typeface="Microsoft YaHei" panose="020B0503020204020204" pitchFamily="34" charset="-122"/>
                </a:rPr>
                <a:t>Storage</a:t>
              </a:r>
              <a:endPar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8" name="圆角矩形 7">
              <a:extLst>
                <a:ext uri="{FF2B5EF4-FFF2-40B4-BE49-F238E27FC236}">
                  <a16:creationId xmlns:a16="http://schemas.microsoft.com/office/drawing/2014/main" id="{0B1CD79F-DC7E-0045-97FD-058B8B7D9BAF}"/>
                </a:ext>
              </a:extLst>
            </p:cNvPr>
            <p:cNvSpPr/>
            <p:nvPr/>
          </p:nvSpPr>
          <p:spPr bwMode="auto">
            <a:xfrm>
              <a:off x="3095690" y="5475502"/>
              <a:ext cx="1193404"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Transcoding</a:t>
              </a:r>
              <a:endParaRPr kumimoji="0" lang="en-US" altLang="zh-CN" sz="11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9" name="圆角矩形 8">
              <a:extLst>
                <a:ext uri="{FF2B5EF4-FFF2-40B4-BE49-F238E27FC236}">
                  <a16:creationId xmlns:a16="http://schemas.microsoft.com/office/drawing/2014/main" id="{69EF81B8-B44C-CC49-B0E7-D748F97F02D1}"/>
                </a:ext>
              </a:extLst>
            </p:cNvPr>
            <p:cNvSpPr/>
            <p:nvPr/>
          </p:nvSpPr>
          <p:spPr bwMode="auto">
            <a:xfrm>
              <a:off x="4343372" y="5475671"/>
              <a:ext cx="1170522"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Media AI</a:t>
              </a:r>
            </a:p>
          </p:txBody>
        </p:sp>
        <p:sp>
          <p:nvSpPr>
            <p:cNvPr id="10" name="圆角矩形 9">
              <a:extLst>
                <a:ext uri="{FF2B5EF4-FFF2-40B4-BE49-F238E27FC236}">
                  <a16:creationId xmlns:a16="http://schemas.microsoft.com/office/drawing/2014/main" id="{C742E2A1-E881-D147-B4AE-505AFC21D02F}"/>
                </a:ext>
              </a:extLst>
            </p:cNvPr>
            <p:cNvSpPr/>
            <p:nvPr/>
          </p:nvSpPr>
          <p:spPr bwMode="auto">
            <a:xfrm>
              <a:off x="6738618" y="2320935"/>
              <a:ext cx="1153529"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Access</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Control</a:t>
              </a:r>
            </a:p>
          </p:txBody>
        </p:sp>
        <p:sp>
          <p:nvSpPr>
            <p:cNvPr id="11" name="圆角矩形 10">
              <a:extLst>
                <a:ext uri="{FF2B5EF4-FFF2-40B4-BE49-F238E27FC236}">
                  <a16:creationId xmlns:a16="http://schemas.microsoft.com/office/drawing/2014/main" id="{9334A6F1-3C4F-CC40-8E41-ED31E42BFE4B}"/>
                </a:ext>
              </a:extLst>
            </p:cNvPr>
            <p:cNvSpPr/>
            <p:nvPr/>
          </p:nvSpPr>
          <p:spPr bwMode="auto">
            <a:xfrm>
              <a:off x="7042588" y="5257720"/>
              <a:ext cx="2960390" cy="1106353"/>
            </a:xfrm>
            <a:prstGeom prst="roundRect">
              <a:avLst>
                <a:gd name="adj" fmla="val 7937"/>
              </a:avLst>
            </a:prstGeom>
            <a:solidFill>
              <a:schemeClr val="accent3">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algn="ctr" eaLnBrk="1" hangingPunct="1"/>
              <a:r>
                <a:rPr lang="en-US" altLang="zh-CN" sz="1600" dirty="0">
                  <a:latin typeface="Microsoft YaHei" panose="020B0503020204020204" pitchFamily="34" charset="-122"/>
                  <a:ea typeface="Microsoft YaHei" panose="020B0503020204020204" pitchFamily="34" charset="-122"/>
                </a:rPr>
                <a:t>Supporting System</a:t>
              </a:r>
              <a:endParaRPr kumimoji="0" lang="en-US" altLang="zh-CN" sz="160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12" name="圆角矩形 11">
              <a:extLst>
                <a:ext uri="{FF2B5EF4-FFF2-40B4-BE49-F238E27FC236}">
                  <a16:creationId xmlns:a16="http://schemas.microsoft.com/office/drawing/2014/main" id="{C557410D-7160-A64D-9C6C-58C572C0D3AD}"/>
                </a:ext>
              </a:extLst>
            </p:cNvPr>
            <p:cNvSpPr/>
            <p:nvPr/>
          </p:nvSpPr>
          <p:spPr bwMode="auto">
            <a:xfrm>
              <a:off x="8506072" y="5479893"/>
              <a:ext cx="1407900"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 altLang="zh-CN" sz="1200" dirty="0"/>
                <a:t>Config management</a:t>
              </a:r>
              <a:endPar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14" name="圆角矩形 13">
              <a:extLst>
                <a:ext uri="{FF2B5EF4-FFF2-40B4-BE49-F238E27FC236}">
                  <a16:creationId xmlns:a16="http://schemas.microsoft.com/office/drawing/2014/main" id="{569A4893-D3F1-B348-8663-7B7DC276DBFB}"/>
                </a:ext>
              </a:extLst>
            </p:cNvPr>
            <p:cNvSpPr/>
            <p:nvPr/>
          </p:nvSpPr>
          <p:spPr bwMode="auto">
            <a:xfrm>
              <a:off x="7135856" y="5475502"/>
              <a:ext cx="1276948"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Quality Cont</a:t>
              </a:r>
              <a:r>
                <a:rPr lang="en-US" altLang="zh-CN" sz="1200" dirty="0">
                  <a:latin typeface="Microsoft YaHei" panose="020B0503020204020204" pitchFamily="34" charset="-122"/>
                  <a:ea typeface="Microsoft YaHei" panose="020B0503020204020204" pitchFamily="34" charset="-122"/>
                </a:rPr>
                <a:t>rol</a:t>
              </a:r>
              <a:endPar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15" name="圆角矩形 14">
              <a:extLst>
                <a:ext uri="{FF2B5EF4-FFF2-40B4-BE49-F238E27FC236}">
                  <a16:creationId xmlns:a16="http://schemas.microsoft.com/office/drawing/2014/main" id="{967565A8-1B24-FB48-A6AD-7EA2212C7F3D}"/>
                </a:ext>
              </a:extLst>
            </p:cNvPr>
            <p:cNvSpPr/>
            <p:nvPr/>
          </p:nvSpPr>
          <p:spPr bwMode="auto">
            <a:xfrm>
              <a:off x="6759000" y="3462404"/>
              <a:ext cx="2373942" cy="484006"/>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600" dirty="0">
                  <a:latin typeface="Microsoft YaHei" panose="020B0503020204020204" pitchFamily="34" charset="-122"/>
                  <a:ea typeface="Microsoft YaHei" panose="020B0503020204020204" pitchFamily="34" charset="-122"/>
                </a:rPr>
                <a:t>CDN</a:t>
              </a:r>
              <a:endPar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16" name="圆角矩形 15">
              <a:extLst>
                <a:ext uri="{FF2B5EF4-FFF2-40B4-BE49-F238E27FC236}">
                  <a16:creationId xmlns:a16="http://schemas.microsoft.com/office/drawing/2014/main" id="{39070F16-859B-F34B-B2C2-94C39ED9A6EF}"/>
                </a:ext>
              </a:extLst>
            </p:cNvPr>
            <p:cNvSpPr/>
            <p:nvPr/>
          </p:nvSpPr>
          <p:spPr bwMode="auto">
            <a:xfrm>
              <a:off x="337503" y="2353688"/>
              <a:ext cx="1459154"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APP</a:t>
              </a:r>
              <a:r>
                <a:rPr kumimoji="0" lang="zh-CN" altLang="en-US"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Server</a:t>
              </a:r>
              <a:endPar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17" name="圆角矩形 16">
              <a:extLst>
                <a:ext uri="{FF2B5EF4-FFF2-40B4-BE49-F238E27FC236}">
                  <a16:creationId xmlns:a16="http://schemas.microsoft.com/office/drawing/2014/main" id="{DAE9B9FD-5F97-3F4F-8414-B42AB5618858}"/>
                </a:ext>
              </a:extLst>
            </p:cNvPr>
            <p:cNvSpPr/>
            <p:nvPr/>
          </p:nvSpPr>
          <p:spPr bwMode="auto">
            <a:xfrm>
              <a:off x="337503" y="2966918"/>
              <a:ext cx="1459154"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APP</a:t>
              </a:r>
              <a:r>
                <a:rPr kumimoji="0" lang="zh-CN" altLang="en-US"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Client</a:t>
              </a:r>
              <a:endPar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18" name="圆角矩形 17">
              <a:extLst>
                <a:ext uri="{FF2B5EF4-FFF2-40B4-BE49-F238E27FC236}">
                  <a16:creationId xmlns:a16="http://schemas.microsoft.com/office/drawing/2014/main" id="{FDF6DF0C-4705-1340-8AFE-D188B5083D42}"/>
                </a:ext>
              </a:extLst>
            </p:cNvPr>
            <p:cNvSpPr/>
            <p:nvPr/>
          </p:nvSpPr>
          <p:spPr bwMode="auto">
            <a:xfrm>
              <a:off x="337503" y="3579526"/>
              <a:ext cx="1459154"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600" dirty="0">
                  <a:latin typeface="Microsoft YaHei" panose="020B0503020204020204" pitchFamily="34" charset="-122"/>
                  <a:ea typeface="Microsoft YaHei" panose="020B0503020204020204" pitchFamily="34" charset="-122"/>
                </a:rPr>
                <a:t>Live Record</a:t>
              </a:r>
              <a:endPar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cxnSp>
          <p:nvCxnSpPr>
            <p:cNvPr id="19" name="直线箭头连接符 18">
              <a:extLst>
                <a:ext uri="{FF2B5EF4-FFF2-40B4-BE49-F238E27FC236}">
                  <a16:creationId xmlns:a16="http://schemas.microsoft.com/office/drawing/2014/main" id="{C672782F-9EC0-1A42-85EC-DE6ED01F0320}"/>
                </a:ext>
              </a:extLst>
            </p:cNvPr>
            <p:cNvCxnSpPr>
              <a:cxnSpLocks/>
            </p:cNvCxnSpPr>
            <p:nvPr/>
          </p:nvCxnSpPr>
          <p:spPr bwMode="auto">
            <a:xfrm>
              <a:off x="3641901" y="4442618"/>
              <a:ext cx="0" cy="815102"/>
            </a:xfrm>
            <a:prstGeom prst="straightConnector1">
              <a:avLst/>
            </a:prstGeom>
            <a:solidFill>
              <a:schemeClr val="accent1"/>
            </a:solidFill>
            <a:ln w="3175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直线箭头连接符 19">
              <a:extLst>
                <a:ext uri="{FF2B5EF4-FFF2-40B4-BE49-F238E27FC236}">
                  <a16:creationId xmlns:a16="http://schemas.microsoft.com/office/drawing/2014/main" id="{27ECCCD1-637E-B445-B7C2-AE90A63F0CBF}"/>
                </a:ext>
              </a:extLst>
            </p:cNvPr>
            <p:cNvCxnSpPr>
              <a:cxnSpLocks/>
            </p:cNvCxnSpPr>
            <p:nvPr/>
          </p:nvCxnSpPr>
          <p:spPr bwMode="auto">
            <a:xfrm flipV="1">
              <a:off x="4960049" y="4441007"/>
              <a:ext cx="0" cy="815102"/>
            </a:xfrm>
            <a:prstGeom prst="straightConnector1">
              <a:avLst/>
            </a:prstGeom>
            <a:solidFill>
              <a:schemeClr val="accent1"/>
            </a:solidFill>
            <a:ln w="3175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4" name="圆角矩形 23">
              <a:extLst>
                <a:ext uri="{FF2B5EF4-FFF2-40B4-BE49-F238E27FC236}">
                  <a16:creationId xmlns:a16="http://schemas.microsoft.com/office/drawing/2014/main" id="{2283C00C-F2EF-1B42-97D1-CDC1335935E7}"/>
                </a:ext>
              </a:extLst>
            </p:cNvPr>
            <p:cNvSpPr/>
            <p:nvPr/>
          </p:nvSpPr>
          <p:spPr bwMode="auto">
            <a:xfrm>
              <a:off x="203344" y="5257721"/>
              <a:ext cx="1727473" cy="1101232"/>
            </a:xfrm>
            <a:prstGeom prst="roundRect">
              <a:avLst>
                <a:gd name="adj" fmla="val 7937"/>
              </a:avLst>
            </a:prstGeom>
            <a:solidFill>
              <a:schemeClr val="accent3">
                <a:alpha val="31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1" hangingPunct="1"/>
              <a:r>
                <a:rPr kumimoji="0" lang="en-US" altLang="zh-CN" sz="160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Video Production</a:t>
              </a:r>
            </a:p>
          </p:txBody>
        </p:sp>
        <p:cxnSp>
          <p:nvCxnSpPr>
            <p:cNvPr id="25" name="直线箭头连接符 24">
              <a:extLst>
                <a:ext uri="{FF2B5EF4-FFF2-40B4-BE49-F238E27FC236}">
                  <a16:creationId xmlns:a16="http://schemas.microsoft.com/office/drawing/2014/main" id="{A2B2DD3B-3DEA-EB48-8D28-5C6E74DDAD04}"/>
                </a:ext>
              </a:extLst>
            </p:cNvPr>
            <p:cNvCxnSpPr>
              <a:cxnSpLocks/>
              <a:stCxn id="24" idx="0"/>
              <a:endCxn id="4" idx="2"/>
            </p:cNvCxnSpPr>
            <p:nvPr/>
          </p:nvCxnSpPr>
          <p:spPr bwMode="auto">
            <a:xfrm flipV="1">
              <a:off x="1067081" y="4442619"/>
              <a:ext cx="0" cy="815102"/>
            </a:xfrm>
            <a:prstGeom prst="straightConnector1">
              <a:avLst/>
            </a:prstGeom>
            <a:solidFill>
              <a:schemeClr val="accent1"/>
            </a:solidFill>
            <a:ln w="3175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圆角矩形 25">
              <a:extLst>
                <a:ext uri="{FF2B5EF4-FFF2-40B4-BE49-F238E27FC236}">
                  <a16:creationId xmlns:a16="http://schemas.microsoft.com/office/drawing/2014/main" id="{8D4D09F6-51E4-4A43-8B7B-5FBAB2FD4931}"/>
                </a:ext>
              </a:extLst>
            </p:cNvPr>
            <p:cNvSpPr/>
            <p:nvPr/>
          </p:nvSpPr>
          <p:spPr bwMode="auto">
            <a:xfrm>
              <a:off x="3045904" y="2969971"/>
              <a:ext cx="1226198"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1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Information</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100" dirty="0">
                  <a:latin typeface="Microsoft YaHei" panose="020B0503020204020204" pitchFamily="34" charset="-122"/>
                  <a:ea typeface="Microsoft YaHei" panose="020B0503020204020204" pitchFamily="34" charset="-122"/>
                </a:rPr>
                <a:t>Management</a:t>
              </a:r>
              <a:endParaRPr kumimoji="0" lang="en-US" altLang="zh-CN" sz="11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7" name="圆角矩形 26">
              <a:extLst>
                <a:ext uri="{FF2B5EF4-FFF2-40B4-BE49-F238E27FC236}">
                  <a16:creationId xmlns:a16="http://schemas.microsoft.com/office/drawing/2014/main" id="{06C72C06-BF3F-9D48-A96B-197D20E05E6E}"/>
                </a:ext>
              </a:extLst>
            </p:cNvPr>
            <p:cNvSpPr/>
            <p:nvPr/>
          </p:nvSpPr>
          <p:spPr bwMode="auto">
            <a:xfrm>
              <a:off x="6753617" y="2925158"/>
              <a:ext cx="1153529"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Playback</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Control</a:t>
              </a:r>
              <a:endPar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28" name="圆角矩形 27">
              <a:extLst>
                <a:ext uri="{FF2B5EF4-FFF2-40B4-BE49-F238E27FC236}">
                  <a16:creationId xmlns:a16="http://schemas.microsoft.com/office/drawing/2014/main" id="{D3399553-77CA-3241-9EE8-6264C214146B}"/>
                </a:ext>
              </a:extLst>
            </p:cNvPr>
            <p:cNvSpPr/>
            <p:nvPr/>
          </p:nvSpPr>
          <p:spPr bwMode="auto">
            <a:xfrm>
              <a:off x="7997576" y="2317223"/>
              <a:ext cx="1153529"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Bandwidth</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Limitation</a:t>
              </a:r>
            </a:p>
          </p:txBody>
        </p:sp>
        <p:sp>
          <p:nvSpPr>
            <p:cNvPr id="29" name="圆角矩形 28">
              <a:extLst>
                <a:ext uri="{FF2B5EF4-FFF2-40B4-BE49-F238E27FC236}">
                  <a16:creationId xmlns:a16="http://schemas.microsoft.com/office/drawing/2014/main" id="{229C6533-8193-B64B-8EE6-6DC442B5A926}"/>
                </a:ext>
              </a:extLst>
            </p:cNvPr>
            <p:cNvSpPr/>
            <p:nvPr/>
          </p:nvSpPr>
          <p:spPr bwMode="auto">
            <a:xfrm>
              <a:off x="7994188" y="2921258"/>
              <a:ext cx="1153529" cy="46939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Content</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Control</a:t>
              </a:r>
              <a:endPar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31" name="圆角矩形 30">
              <a:extLst>
                <a:ext uri="{FF2B5EF4-FFF2-40B4-BE49-F238E27FC236}">
                  <a16:creationId xmlns:a16="http://schemas.microsoft.com/office/drawing/2014/main" id="{608C23F7-CB9A-114D-A145-7106BBE4B00F}"/>
                </a:ext>
              </a:extLst>
            </p:cNvPr>
            <p:cNvSpPr/>
            <p:nvPr/>
          </p:nvSpPr>
          <p:spPr bwMode="auto">
            <a:xfrm>
              <a:off x="4326673" y="2969547"/>
              <a:ext cx="1153530"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Migration</a:t>
              </a:r>
              <a:endPar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32" name="圆角矩形 31">
              <a:extLst>
                <a:ext uri="{FF2B5EF4-FFF2-40B4-BE49-F238E27FC236}">
                  <a16:creationId xmlns:a16="http://schemas.microsoft.com/office/drawing/2014/main" id="{F24FAC62-B24C-C14F-B03D-E42969AF7D42}"/>
                </a:ext>
              </a:extLst>
            </p:cNvPr>
            <p:cNvSpPr/>
            <p:nvPr/>
          </p:nvSpPr>
          <p:spPr bwMode="auto">
            <a:xfrm>
              <a:off x="10426167" y="2519867"/>
              <a:ext cx="1459154"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APP Client</a:t>
              </a:r>
            </a:p>
          </p:txBody>
        </p:sp>
        <p:sp>
          <p:nvSpPr>
            <p:cNvPr id="33" name="圆角矩形 32">
              <a:extLst>
                <a:ext uri="{FF2B5EF4-FFF2-40B4-BE49-F238E27FC236}">
                  <a16:creationId xmlns:a16="http://schemas.microsoft.com/office/drawing/2014/main" id="{48D1DBB4-4425-8C4C-B9D7-78B4F9D8D0A1}"/>
                </a:ext>
              </a:extLst>
            </p:cNvPr>
            <p:cNvSpPr/>
            <p:nvPr/>
          </p:nvSpPr>
          <p:spPr bwMode="auto">
            <a:xfrm>
              <a:off x="10426167" y="3372317"/>
              <a:ext cx="1459154"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600" dirty="0">
                  <a:latin typeface="Microsoft YaHei" panose="020B0503020204020204" pitchFamily="34" charset="-122"/>
                  <a:ea typeface="Microsoft YaHei" panose="020B0503020204020204" pitchFamily="34" charset="-122"/>
                </a:rPr>
                <a:t>Browser</a:t>
              </a:r>
              <a:endParaRPr kumimoji="0" lang="en-US" altLang="zh-CN" sz="16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34" name="圆角矩形 33">
              <a:extLst>
                <a:ext uri="{FF2B5EF4-FFF2-40B4-BE49-F238E27FC236}">
                  <a16:creationId xmlns:a16="http://schemas.microsoft.com/office/drawing/2014/main" id="{02F7CA84-4C6D-5748-A812-CDACC784A57B}"/>
                </a:ext>
              </a:extLst>
            </p:cNvPr>
            <p:cNvSpPr/>
            <p:nvPr/>
          </p:nvSpPr>
          <p:spPr bwMode="auto">
            <a:xfrm>
              <a:off x="4269098" y="2362688"/>
              <a:ext cx="1219358"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100" dirty="0">
                  <a:latin typeface="Microsoft YaHei" panose="020B0503020204020204" pitchFamily="34" charset="-122"/>
                  <a:ea typeface="Microsoft YaHei" panose="020B0503020204020204" pitchFamily="34" charset="-122"/>
                </a:rPr>
                <a:t>Storage</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1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Management</a:t>
              </a:r>
            </a:p>
          </p:txBody>
        </p:sp>
        <p:sp>
          <p:nvSpPr>
            <p:cNvPr id="35" name="圆角矩形 34">
              <a:extLst>
                <a:ext uri="{FF2B5EF4-FFF2-40B4-BE49-F238E27FC236}">
                  <a16:creationId xmlns:a16="http://schemas.microsoft.com/office/drawing/2014/main" id="{A6A5E273-1B1E-C743-9907-7F8E4790CAF6}"/>
                </a:ext>
              </a:extLst>
            </p:cNvPr>
            <p:cNvSpPr/>
            <p:nvPr/>
          </p:nvSpPr>
          <p:spPr bwMode="auto">
            <a:xfrm>
              <a:off x="3102430" y="2373481"/>
              <a:ext cx="1153530" cy="484006"/>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rPr>
                <a:t>Upload</a:t>
              </a: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altLang="zh-CN" sz="1200" dirty="0">
                  <a:latin typeface="Microsoft YaHei" panose="020B0503020204020204" pitchFamily="34" charset="-122"/>
                  <a:ea typeface="Microsoft YaHei" panose="020B0503020204020204" pitchFamily="34" charset="-122"/>
                </a:rPr>
                <a:t>signaling</a:t>
              </a:r>
              <a:endParaRPr kumimoji="0" lang="en-US" altLang="zh-CN" sz="1200" b="0" i="0"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endParaRPr>
            </a:p>
          </p:txBody>
        </p:sp>
        <p:cxnSp>
          <p:nvCxnSpPr>
            <p:cNvPr id="36" name="直线箭头连接符 35">
              <a:extLst>
                <a:ext uri="{FF2B5EF4-FFF2-40B4-BE49-F238E27FC236}">
                  <a16:creationId xmlns:a16="http://schemas.microsoft.com/office/drawing/2014/main" id="{BD821DEB-11A1-B94D-B937-E607F22F0AF9}"/>
                </a:ext>
              </a:extLst>
            </p:cNvPr>
            <p:cNvCxnSpPr>
              <a:cxnSpLocks/>
              <a:stCxn id="4" idx="3"/>
              <a:endCxn id="5" idx="1"/>
            </p:cNvCxnSpPr>
            <p:nvPr/>
          </p:nvCxnSpPr>
          <p:spPr>
            <a:xfrm flipV="1">
              <a:off x="1930817" y="3300896"/>
              <a:ext cx="1054725" cy="1612"/>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cxnSp>
          <p:nvCxnSpPr>
            <p:cNvPr id="37" name="直线箭头连接符 36">
              <a:extLst>
                <a:ext uri="{FF2B5EF4-FFF2-40B4-BE49-F238E27FC236}">
                  <a16:creationId xmlns:a16="http://schemas.microsoft.com/office/drawing/2014/main" id="{B4F90ED1-D110-244B-A00A-E56C69460DE8}"/>
                </a:ext>
              </a:extLst>
            </p:cNvPr>
            <p:cNvCxnSpPr>
              <a:cxnSpLocks/>
            </p:cNvCxnSpPr>
            <p:nvPr/>
          </p:nvCxnSpPr>
          <p:spPr>
            <a:xfrm flipV="1">
              <a:off x="5576482" y="3300089"/>
              <a:ext cx="1054725" cy="1612"/>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cxnSp>
          <p:nvCxnSpPr>
            <p:cNvPr id="39" name="直线箭头连接符 38">
              <a:extLst>
                <a:ext uri="{FF2B5EF4-FFF2-40B4-BE49-F238E27FC236}">
                  <a16:creationId xmlns:a16="http://schemas.microsoft.com/office/drawing/2014/main" id="{77B7B92E-28D6-9D4E-BFE5-D5A4B6591239}"/>
                </a:ext>
              </a:extLst>
            </p:cNvPr>
            <p:cNvCxnSpPr>
              <a:cxnSpLocks/>
            </p:cNvCxnSpPr>
            <p:nvPr/>
          </p:nvCxnSpPr>
          <p:spPr>
            <a:xfrm flipV="1">
              <a:off x="9216027" y="3316875"/>
              <a:ext cx="1054725" cy="1612"/>
            </a:xfrm>
            <a:prstGeom prst="straightConnector1">
              <a:avLst/>
            </a:prstGeom>
            <a:solidFill>
              <a:schemeClr val="accent1"/>
            </a:solidFill>
            <a:ln w="31750" cap="flat" cmpd="sng" algn="ctr">
              <a:solidFill>
                <a:schemeClr val="tx1"/>
              </a:solidFill>
              <a:prstDash val="solid"/>
              <a:round/>
              <a:headEnd type="none" w="med" len="med"/>
              <a:tailEnd type="triangle" w="lg" len="lg"/>
            </a:ln>
            <a:effectLst/>
          </p:spPr>
        </p:cxnSp>
      </p:grpSp>
      <p:sp>
        <p:nvSpPr>
          <p:cNvPr id="40" name="文本框 39">
            <a:extLst>
              <a:ext uri="{FF2B5EF4-FFF2-40B4-BE49-F238E27FC236}">
                <a16:creationId xmlns:a16="http://schemas.microsoft.com/office/drawing/2014/main" id="{BC3D3296-ABB1-6646-A6FD-7AA61784AF9F}"/>
              </a:ext>
            </a:extLst>
          </p:cNvPr>
          <p:cNvSpPr txBox="1"/>
          <p:nvPr/>
        </p:nvSpPr>
        <p:spPr>
          <a:xfrm>
            <a:off x="1143291" y="1146459"/>
            <a:ext cx="9905417" cy="830997"/>
          </a:xfrm>
          <a:prstGeom prst="rect">
            <a:avLst/>
          </a:prstGeom>
          <a:noFill/>
        </p:spPr>
        <p:txBody>
          <a:bodyPr wrap="square" rtlCol="0">
            <a:spAutoFit/>
          </a:bodyPr>
          <a:lstStyle/>
          <a:p>
            <a:pPr algn="ctr"/>
            <a:r>
              <a:rPr kumimoji="1" lang="en-US" altLang="zh-CN" sz="2400" dirty="0">
                <a:latin typeface="+mn-ea"/>
              </a:rPr>
              <a:t>VOD Product Architecture: Media Uploading, Storage, Distribution and Playback</a:t>
            </a:r>
          </a:p>
        </p:txBody>
      </p:sp>
    </p:spTree>
    <p:extLst>
      <p:ext uri="{BB962C8B-B14F-4D97-AF65-F5344CB8AC3E}">
        <p14:creationId xmlns:p14="http://schemas.microsoft.com/office/powerpoint/2010/main" val="35277249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4">
            <a:extLst>
              <a:ext uri="{FF2B5EF4-FFF2-40B4-BE49-F238E27FC236}">
                <a16:creationId xmlns:a16="http://schemas.microsoft.com/office/drawing/2014/main" id="{A1D1A727-11EC-4877-BCBC-33DF7950E03B}"/>
              </a:ext>
            </a:extLst>
          </p:cNvPr>
          <p:cNvSpPr txBox="1">
            <a:spLocks/>
          </p:cNvSpPr>
          <p:nvPr/>
        </p:nvSpPr>
        <p:spPr>
          <a:xfrm>
            <a:off x="472223" y="237318"/>
            <a:ext cx="10515600" cy="760902"/>
          </a:xfrm>
          <a:prstGeom prst="rect">
            <a:avLst/>
          </a:prstGeom>
        </p:spPr>
        <p:txBody>
          <a:bodyPr/>
          <a:lst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a:lstStyle>
          <a:p>
            <a:r>
              <a:rPr lang="en-US" altLang="zh-CN" sz="3001" kern="0" dirty="0">
                <a:solidFill>
                  <a:srgbClr val="000000"/>
                </a:solidFill>
              </a:rPr>
              <a:t>Comparison with Other Cloud Service Providers</a:t>
            </a:r>
            <a:endParaRPr lang="zh-CN" altLang="en-US" sz="3001" kern="0" dirty="0">
              <a:solidFill>
                <a:srgbClr val="000000"/>
              </a:solidFill>
            </a:endParaRPr>
          </a:p>
        </p:txBody>
      </p:sp>
      <p:graphicFrame>
        <p:nvGraphicFramePr>
          <p:cNvPr id="2" name="表格 3">
            <a:extLst>
              <a:ext uri="{FF2B5EF4-FFF2-40B4-BE49-F238E27FC236}">
                <a16:creationId xmlns:a16="http://schemas.microsoft.com/office/drawing/2014/main" id="{7DB45881-CDE4-F040-B9F2-D9200394FCC1}"/>
              </a:ext>
            </a:extLst>
          </p:cNvPr>
          <p:cNvGraphicFramePr>
            <a:graphicFrameLocks noGrp="1"/>
          </p:cNvGraphicFramePr>
          <p:nvPr>
            <p:extLst>
              <p:ext uri="{D42A27DB-BD31-4B8C-83A1-F6EECF244321}">
                <p14:modId xmlns:p14="http://schemas.microsoft.com/office/powerpoint/2010/main" val="3348646520"/>
              </p:ext>
            </p:extLst>
          </p:nvPr>
        </p:nvGraphicFramePr>
        <p:xfrm>
          <a:off x="1125461" y="1574800"/>
          <a:ext cx="10368200" cy="3435584"/>
        </p:xfrm>
        <a:graphic>
          <a:graphicData uri="http://schemas.openxmlformats.org/drawingml/2006/table">
            <a:tbl>
              <a:tblPr firstRow="1" bandRow="1">
                <a:tableStyleId>{5C22544A-7EE6-4342-B048-85BDC9FD1C3A}</a:tableStyleId>
              </a:tblPr>
              <a:tblGrid>
                <a:gridCol w="2592050">
                  <a:extLst>
                    <a:ext uri="{9D8B030D-6E8A-4147-A177-3AD203B41FA5}">
                      <a16:colId xmlns:a16="http://schemas.microsoft.com/office/drawing/2014/main" val="2543953924"/>
                    </a:ext>
                  </a:extLst>
                </a:gridCol>
                <a:gridCol w="3257030">
                  <a:extLst>
                    <a:ext uri="{9D8B030D-6E8A-4147-A177-3AD203B41FA5}">
                      <a16:colId xmlns:a16="http://schemas.microsoft.com/office/drawing/2014/main" val="3267048513"/>
                    </a:ext>
                  </a:extLst>
                </a:gridCol>
                <a:gridCol w="2366229">
                  <a:extLst>
                    <a:ext uri="{9D8B030D-6E8A-4147-A177-3AD203B41FA5}">
                      <a16:colId xmlns:a16="http://schemas.microsoft.com/office/drawing/2014/main" val="2020182283"/>
                    </a:ext>
                  </a:extLst>
                </a:gridCol>
                <a:gridCol w="2152891">
                  <a:extLst>
                    <a:ext uri="{9D8B030D-6E8A-4147-A177-3AD203B41FA5}">
                      <a16:colId xmlns:a16="http://schemas.microsoft.com/office/drawing/2014/main" val="3995596071"/>
                    </a:ext>
                  </a:extLst>
                </a:gridCol>
              </a:tblGrid>
              <a:tr h="445537">
                <a:tc>
                  <a:txBody>
                    <a:bodyPr/>
                    <a:lstStyle/>
                    <a:p>
                      <a:r>
                        <a:rPr lang="en-US" altLang="zh-CN" sz="1600" dirty="0"/>
                        <a:t>Fields</a:t>
                      </a:r>
                      <a:endParaRPr lang="zh-CN" altLang="en-US" sz="1600" dirty="0"/>
                    </a:p>
                  </a:txBody>
                  <a:tcPr/>
                </a:tc>
                <a:tc>
                  <a:txBody>
                    <a:bodyPr/>
                    <a:lstStyle/>
                    <a:p>
                      <a:r>
                        <a:rPr lang="en-US" altLang="zh-CN" sz="1600" dirty="0"/>
                        <a:t>Tencent VOD</a:t>
                      </a:r>
                      <a:endParaRPr lang="zh-CN" altLang="en-US" sz="1600" dirty="0"/>
                    </a:p>
                  </a:txBody>
                  <a:tcPr/>
                </a:tc>
                <a:tc>
                  <a:txBody>
                    <a:bodyPr/>
                    <a:lstStyle/>
                    <a:p>
                      <a:r>
                        <a:rPr lang="en-US" altLang="zh-CN" sz="1600" dirty="0"/>
                        <a:t>Ali VOD</a:t>
                      </a:r>
                      <a:endParaRPr lang="zh-CN" altLang="en-US" sz="1600" dirty="0"/>
                    </a:p>
                  </a:txBody>
                  <a:tcPr/>
                </a:tc>
                <a:tc>
                  <a:txBody>
                    <a:bodyPr/>
                    <a:lstStyle/>
                    <a:p>
                      <a:r>
                        <a:rPr lang="en-US" altLang="zh-CN" sz="1600" dirty="0"/>
                        <a:t>AWS</a:t>
                      </a:r>
                      <a:endParaRPr lang="zh-CN" altLang="en-US" sz="1600" dirty="0"/>
                    </a:p>
                  </a:txBody>
                  <a:tcPr/>
                </a:tc>
                <a:extLst>
                  <a:ext uri="{0D108BD9-81ED-4DB2-BD59-A6C34878D82A}">
                    <a16:rowId xmlns:a16="http://schemas.microsoft.com/office/drawing/2014/main" val="2142713962"/>
                  </a:ext>
                </a:extLst>
              </a:tr>
              <a:tr h="445537">
                <a:tc>
                  <a:txBody>
                    <a:bodyPr/>
                    <a:lstStyle/>
                    <a:p>
                      <a:r>
                        <a:rPr lang="en-US" altLang="zh-CN" sz="1600" dirty="0"/>
                        <a:t>Upload Success Rate</a:t>
                      </a:r>
                      <a:endParaRPr lang="zh-CN" altLang="en-US" sz="1600" dirty="0"/>
                    </a:p>
                  </a:txBody>
                  <a:tcPr anchor="ctr"/>
                </a:tc>
                <a:tc>
                  <a:txBody>
                    <a:bodyPr/>
                    <a:lstStyle/>
                    <a:p>
                      <a:pPr algn="l"/>
                      <a:r>
                        <a:rPr lang="en-US" altLang="zh-CN" sz="1200" dirty="0"/>
                        <a:t>Over 99.5%</a:t>
                      </a:r>
                      <a:endParaRPr lang="zh-CN" altLang="en-US" sz="1200" dirty="0"/>
                    </a:p>
                  </a:txBody>
                  <a:tcPr anchor="ctr"/>
                </a:tc>
                <a:tc>
                  <a:txBody>
                    <a:bodyPr/>
                    <a:lstStyle/>
                    <a:p>
                      <a:pPr algn="l"/>
                      <a:r>
                        <a:rPr lang="en-US" altLang="zh-CN" sz="1200" dirty="0"/>
                        <a:t>About 90%</a:t>
                      </a:r>
                      <a:endParaRPr lang="zh-CN" altLang="en-US" sz="1200" dirty="0"/>
                    </a:p>
                  </a:txBody>
                  <a:tcPr anchor="ctr"/>
                </a:tc>
                <a:tc>
                  <a:txBody>
                    <a:bodyPr/>
                    <a:lstStyle/>
                    <a:p>
                      <a:pPr marL="0" marR="0" lvl="0" indent="0" algn="l" defTabSz="412730" eaLnBrk="1" fontAlgn="auto" latinLnBrk="0" hangingPunct="1">
                        <a:lnSpc>
                          <a:spcPct val="100000"/>
                        </a:lnSpc>
                        <a:spcBef>
                          <a:spcPts val="0"/>
                        </a:spcBef>
                        <a:spcAft>
                          <a:spcPts val="0"/>
                        </a:spcAft>
                        <a:buClrTx/>
                        <a:buSzTx/>
                        <a:buFontTx/>
                        <a:buNone/>
                        <a:tabLst/>
                        <a:defRPr/>
                      </a:pPr>
                      <a:r>
                        <a:rPr lang="en-US" altLang="zh-CN" sz="1200" dirty="0"/>
                        <a:t>About 90%</a:t>
                      </a:r>
                      <a:endParaRPr lang="zh-CN" altLang="en-US" sz="1200" dirty="0"/>
                    </a:p>
                  </a:txBody>
                  <a:tcPr anchor="ctr"/>
                </a:tc>
                <a:extLst>
                  <a:ext uri="{0D108BD9-81ED-4DB2-BD59-A6C34878D82A}">
                    <a16:rowId xmlns:a16="http://schemas.microsoft.com/office/drawing/2014/main" val="1512583588"/>
                  </a:ext>
                </a:extLst>
              </a:tr>
              <a:tr h="549292">
                <a:tc>
                  <a:txBody>
                    <a:bodyPr/>
                    <a:lstStyle/>
                    <a:p>
                      <a:r>
                        <a:rPr lang="en-US" altLang="zh-CN" sz="1600" dirty="0"/>
                        <a:t>Cost-reducing Solution</a:t>
                      </a:r>
                      <a:endParaRPr lang="zh-CN" altLang="en-US" sz="1600" dirty="0"/>
                    </a:p>
                  </a:txBody>
                  <a:tcPr anchor="ctr"/>
                </a:tc>
                <a:tc>
                  <a:txBody>
                    <a:bodyPr/>
                    <a:lstStyle/>
                    <a:p>
                      <a:pPr algn="l"/>
                      <a:r>
                        <a:rPr lang="en-US" altLang="zh-CN" sz="1200" dirty="0"/>
                        <a:t>One stop solution:</a:t>
                      </a:r>
                    </a:p>
                    <a:p>
                      <a:pPr algn="l"/>
                      <a:r>
                        <a:rPr lang="en-US" altLang="zh-CN" sz="1200" dirty="0"/>
                        <a:t>Smart Cold Storage, Partial Deletion, TSC</a:t>
                      </a:r>
                      <a:endParaRPr lang="zh-CN" altLang="en-US" sz="1200" dirty="0"/>
                    </a:p>
                  </a:txBody>
                  <a:tcPr anchor="ctr"/>
                </a:tc>
                <a:tc>
                  <a:txBody>
                    <a:bodyPr/>
                    <a:lstStyle/>
                    <a:p>
                      <a:pPr marL="0" marR="0" lvl="0" indent="0" algn="l" defTabSz="412730" eaLnBrk="1" fontAlgn="auto" latinLnBrk="0" hangingPunct="1">
                        <a:lnSpc>
                          <a:spcPct val="100000"/>
                        </a:lnSpc>
                        <a:spcBef>
                          <a:spcPts val="0"/>
                        </a:spcBef>
                        <a:spcAft>
                          <a:spcPts val="0"/>
                        </a:spcAft>
                        <a:buClrTx/>
                        <a:buSzTx/>
                        <a:buFontTx/>
                        <a:buNone/>
                        <a:tabLst/>
                        <a:defRPr/>
                      </a:pPr>
                      <a:r>
                        <a:rPr lang="en-US" altLang="zh-CN" sz="1200" dirty="0"/>
                        <a:t>None</a:t>
                      </a:r>
                      <a:endParaRPr lang="zh-CN" altLang="en-US" sz="1200" dirty="0"/>
                    </a:p>
                  </a:txBody>
                  <a:tcPr anchor="ctr"/>
                </a:tc>
                <a:tc>
                  <a:txBody>
                    <a:bodyPr/>
                    <a:lstStyle/>
                    <a:p>
                      <a:pPr algn="l"/>
                      <a:r>
                        <a:rPr lang="en-US" altLang="zh-CN" sz="1200" dirty="0"/>
                        <a:t>None</a:t>
                      </a:r>
                      <a:endParaRPr lang="zh-CN" altLang="en-US" sz="1200" dirty="0"/>
                    </a:p>
                  </a:txBody>
                  <a:tcPr anchor="ctr"/>
                </a:tc>
                <a:extLst>
                  <a:ext uri="{0D108BD9-81ED-4DB2-BD59-A6C34878D82A}">
                    <a16:rowId xmlns:a16="http://schemas.microsoft.com/office/drawing/2014/main" val="2012678719"/>
                  </a:ext>
                </a:extLst>
              </a:tr>
              <a:tr h="549292">
                <a:tc>
                  <a:txBody>
                    <a:bodyPr/>
                    <a:lstStyle/>
                    <a:p>
                      <a:r>
                        <a:rPr lang="en-US" altLang="zh-CN" sz="1600" dirty="0"/>
                        <a:t>Transcoding Quality</a:t>
                      </a:r>
                      <a:endParaRPr lang="zh-CN" altLang="en-US" sz="1600" dirty="0"/>
                    </a:p>
                  </a:txBody>
                  <a:tcPr anchor="ctr"/>
                </a:tc>
                <a:tc>
                  <a:txBody>
                    <a:bodyPr/>
                    <a:lstStyle/>
                    <a:p>
                      <a:pPr algn="l"/>
                      <a:r>
                        <a:rPr lang="en-US" altLang="zh-CN" sz="1200" dirty="0">
                          <a:latin typeface="+mn-ea"/>
                        </a:rPr>
                        <a:t>1</a:t>
                      </a:r>
                      <a:r>
                        <a:rPr lang="en-US" altLang="zh-CN" sz="1200" baseline="30000" dirty="0">
                          <a:latin typeface="+mn-ea"/>
                        </a:rPr>
                        <a:t>st</a:t>
                      </a:r>
                      <a:r>
                        <a:rPr lang="en-US" altLang="zh-CN" sz="1200" dirty="0">
                          <a:latin typeface="+mn-ea"/>
                        </a:rPr>
                        <a:t> Place in 2021</a:t>
                      </a:r>
                      <a:r>
                        <a:rPr lang="zh-CN" altLang="en-US" sz="1200" dirty="0">
                          <a:latin typeface="+mn-ea"/>
                        </a:rPr>
                        <a:t> </a:t>
                      </a:r>
                      <a:r>
                        <a:rPr lang="en-US" altLang="zh-CN" sz="1200" dirty="0">
                          <a:latin typeface="+mn-ea"/>
                        </a:rPr>
                        <a:t>MSU</a:t>
                      </a:r>
                      <a:r>
                        <a:rPr lang="zh-CN" altLang="en-US" sz="1200" dirty="0">
                          <a:latin typeface="+mn-ea"/>
                        </a:rPr>
                        <a:t> </a:t>
                      </a:r>
                      <a:r>
                        <a:rPr lang="en" altLang="zh-CN" sz="1200" dirty="0"/>
                        <a:t>Cloud</a:t>
                      </a:r>
                      <a:r>
                        <a:rPr lang="zh-CN" altLang="en-US" sz="1200" dirty="0"/>
                        <a:t> </a:t>
                      </a:r>
                      <a:r>
                        <a:rPr lang="en" altLang="zh-CN" sz="1200" dirty="0"/>
                        <a:t>Video Transcoding Services Comparison</a:t>
                      </a:r>
                      <a:endParaRPr lang="en-US" altLang="zh-CN" sz="1200" dirty="0"/>
                    </a:p>
                  </a:txBody>
                  <a:tcPr anchor="ctr"/>
                </a:tc>
                <a:tc>
                  <a:txBody>
                    <a:bodyPr/>
                    <a:lstStyle/>
                    <a:p>
                      <a:pPr algn="l"/>
                      <a:r>
                        <a:rPr lang="en-US" altLang="zh-CN" sz="1200" dirty="0"/>
                        <a:t>Normal</a:t>
                      </a:r>
                      <a:endParaRPr lang="zh-CN" altLang="en-US" sz="1200" dirty="0"/>
                    </a:p>
                  </a:txBody>
                  <a:tcPr anchor="ctr"/>
                </a:tc>
                <a:tc>
                  <a:txBody>
                    <a:bodyPr/>
                    <a:lstStyle/>
                    <a:p>
                      <a:pPr marL="0" marR="0" lvl="0" indent="0" algn="l" defTabSz="412730" eaLnBrk="1" fontAlgn="auto" latinLnBrk="0" hangingPunct="1">
                        <a:lnSpc>
                          <a:spcPct val="100000"/>
                        </a:lnSpc>
                        <a:spcBef>
                          <a:spcPts val="0"/>
                        </a:spcBef>
                        <a:spcAft>
                          <a:spcPts val="0"/>
                        </a:spcAft>
                        <a:buClrTx/>
                        <a:buSzTx/>
                        <a:buFontTx/>
                        <a:buNone/>
                        <a:tabLst/>
                        <a:defRPr/>
                      </a:pPr>
                      <a:r>
                        <a:rPr lang="en-US" altLang="zh-CN" sz="1200" dirty="0"/>
                        <a:t>Normal</a:t>
                      </a:r>
                      <a:endParaRPr lang="zh-CN" altLang="en-US" sz="1200" dirty="0"/>
                    </a:p>
                  </a:txBody>
                  <a:tcPr anchor="ctr"/>
                </a:tc>
                <a:extLst>
                  <a:ext uri="{0D108BD9-81ED-4DB2-BD59-A6C34878D82A}">
                    <a16:rowId xmlns:a16="http://schemas.microsoft.com/office/drawing/2014/main" val="4135061747"/>
                  </a:ext>
                </a:extLst>
              </a:tr>
              <a:tr h="445537">
                <a:tc>
                  <a:txBody>
                    <a:bodyPr/>
                    <a:lstStyle/>
                    <a:p>
                      <a:r>
                        <a:rPr lang="en-US" altLang="zh-CN" sz="1600" dirty="0"/>
                        <a:t>AI</a:t>
                      </a:r>
                      <a:r>
                        <a:rPr lang="zh-CN" altLang="en-US" sz="1600" dirty="0"/>
                        <a:t> </a:t>
                      </a:r>
                      <a:r>
                        <a:rPr lang="en-US" altLang="zh-CN" sz="1600" dirty="0"/>
                        <a:t>Performance</a:t>
                      </a:r>
                      <a:endParaRPr lang="zh-CN" altLang="en-US" sz="1600" dirty="0"/>
                    </a:p>
                  </a:txBody>
                  <a:tcPr anchor="ctr"/>
                </a:tc>
                <a:tc>
                  <a:txBody>
                    <a:bodyPr/>
                    <a:lstStyle/>
                    <a:p>
                      <a:pPr algn="l"/>
                      <a:r>
                        <a:rPr lang="en" altLang="zh-CN" dirty="0"/>
                        <a:t>over 95% accuracy rate of intelligent recognition, industry-leading place</a:t>
                      </a:r>
                      <a:endParaRPr lang="zh-CN" altLang="en-US" sz="1200" dirty="0"/>
                    </a:p>
                  </a:txBody>
                  <a:tcPr anchor="ctr"/>
                </a:tc>
                <a:tc>
                  <a:txBody>
                    <a:bodyPr/>
                    <a:lstStyle/>
                    <a:p>
                      <a:pPr algn="l"/>
                      <a:r>
                        <a:rPr lang="en-US" altLang="zh-CN" sz="1200" dirty="0"/>
                        <a:t>Normal</a:t>
                      </a:r>
                      <a:endParaRPr lang="zh-CN" altLang="en-US" sz="1200" dirty="0"/>
                    </a:p>
                  </a:txBody>
                  <a:tcPr anchor="ctr"/>
                </a:tc>
                <a:tc>
                  <a:txBody>
                    <a:bodyPr/>
                    <a:lstStyle/>
                    <a:p>
                      <a:pPr marL="0" marR="0" lvl="0" indent="0" algn="l" defTabSz="412730" eaLnBrk="1" fontAlgn="auto" latinLnBrk="0" hangingPunct="1">
                        <a:lnSpc>
                          <a:spcPct val="100000"/>
                        </a:lnSpc>
                        <a:spcBef>
                          <a:spcPts val="0"/>
                        </a:spcBef>
                        <a:spcAft>
                          <a:spcPts val="0"/>
                        </a:spcAft>
                        <a:buClrTx/>
                        <a:buSzTx/>
                        <a:buFontTx/>
                        <a:buNone/>
                        <a:tabLst/>
                        <a:defRPr/>
                      </a:pPr>
                      <a:r>
                        <a:rPr lang="en" altLang="zh-CN" dirty="0"/>
                        <a:t>Poor performance in localization recognition</a:t>
                      </a:r>
                      <a:endParaRPr lang="zh-CN" altLang="en-US" sz="1200" dirty="0"/>
                    </a:p>
                  </a:txBody>
                  <a:tcPr anchor="ctr"/>
                </a:tc>
                <a:extLst>
                  <a:ext uri="{0D108BD9-81ED-4DB2-BD59-A6C34878D82A}">
                    <a16:rowId xmlns:a16="http://schemas.microsoft.com/office/drawing/2014/main" val="3163488749"/>
                  </a:ext>
                </a:extLst>
              </a:tr>
              <a:tr h="988726">
                <a:tc>
                  <a:txBody>
                    <a:bodyPr/>
                    <a:lstStyle/>
                    <a:p>
                      <a:r>
                        <a:rPr lang="en-US" altLang="zh-CN" sz="1600" dirty="0"/>
                        <a:t>Media</a:t>
                      </a:r>
                      <a:r>
                        <a:rPr lang="zh-CN" altLang="en-US" sz="1600" dirty="0"/>
                        <a:t> </a:t>
                      </a:r>
                      <a:r>
                        <a:rPr lang="en-US" altLang="zh-CN" sz="1600" dirty="0"/>
                        <a:t>Asset Security</a:t>
                      </a:r>
                      <a:endParaRPr lang="zh-CN" altLang="en-US" sz="1600" dirty="0"/>
                    </a:p>
                  </a:txBody>
                  <a:tcPr anchor="ctr"/>
                </a:tc>
                <a:tc>
                  <a:txBody>
                    <a:bodyPr/>
                    <a:lstStyle/>
                    <a:p>
                      <a:pPr marL="0" marR="0" lvl="0" indent="0" algn="l" defTabSz="412730" eaLnBrk="1" fontAlgn="auto" latinLnBrk="0" hangingPunct="1">
                        <a:lnSpc>
                          <a:spcPct val="100000"/>
                        </a:lnSpc>
                        <a:spcBef>
                          <a:spcPts val="0"/>
                        </a:spcBef>
                        <a:spcAft>
                          <a:spcPts val="0"/>
                        </a:spcAft>
                        <a:buClrTx/>
                        <a:buSzTx/>
                        <a:buFontTx/>
                        <a:buNone/>
                        <a:tabLst/>
                        <a:defRPr/>
                      </a:pPr>
                      <a:r>
                        <a:rPr lang="en-US" altLang="zh-CN" sz="1200" dirty="0"/>
                        <a:t>High security level, effective block </a:t>
                      </a:r>
                      <a:r>
                        <a:rPr lang="en" altLang="zh-CN" sz="1200" dirty="0"/>
                        <a:t>known plugins and tools</a:t>
                      </a:r>
                      <a:endParaRPr lang="zh-CN" altLang="en-US" sz="1200" dirty="0">
                        <a:latin typeface="Microsoft YaHei" panose="020B0503020204020204" pitchFamily="34" charset="-122"/>
                        <a:ea typeface="Microsoft YaHei" panose="020B0503020204020204" pitchFamily="34" charset="-122"/>
                      </a:endParaRPr>
                    </a:p>
                    <a:p>
                      <a:pPr algn="l"/>
                      <a:r>
                        <a:rPr lang="en-US" altLang="zh-CN" sz="1200" dirty="0"/>
                        <a:t>Easy to use,</a:t>
                      </a:r>
                      <a:r>
                        <a:rPr kumimoji="1" lang="en-US" altLang="zh-CN" dirty="0">
                          <a:latin typeface="+mn-ea"/>
                        </a:rPr>
                        <a:t> fully integrating</a:t>
                      </a:r>
                      <a:r>
                        <a:rPr kumimoji="1" lang="zh-CN" altLang="en-US" dirty="0">
                          <a:latin typeface="+mn-ea"/>
                        </a:rPr>
                        <a:t> </a:t>
                      </a:r>
                      <a:r>
                        <a:rPr kumimoji="1" lang="en-US" altLang="zh-CN" dirty="0">
                          <a:latin typeface="+mn-ea"/>
                        </a:rPr>
                        <a:t>DRM in</a:t>
                      </a:r>
                      <a:r>
                        <a:rPr kumimoji="1" lang="zh-CN" altLang="en-US" dirty="0">
                          <a:latin typeface="+mn-ea"/>
                        </a:rPr>
                        <a:t> </a:t>
                      </a:r>
                      <a:r>
                        <a:rPr kumimoji="1" lang="en-US" altLang="zh-CN" dirty="0">
                          <a:latin typeface="+mn-ea"/>
                        </a:rPr>
                        <a:t>1</a:t>
                      </a:r>
                      <a:r>
                        <a:rPr kumimoji="1" lang="zh-CN" altLang="en-US" dirty="0">
                          <a:latin typeface="+mn-ea"/>
                        </a:rPr>
                        <a:t> </a:t>
                      </a:r>
                      <a:r>
                        <a:rPr kumimoji="1" lang="en-US" altLang="zh-CN" dirty="0">
                          <a:latin typeface="+mn-ea"/>
                        </a:rPr>
                        <a:t>hour</a:t>
                      </a:r>
                      <a:endParaRPr lang="zh-CN" altLang="en-US" sz="1200" dirty="0"/>
                    </a:p>
                  </a:txBody>
                  <a:tcPr anchor="ctr"/>
                </a:tc>
                <a:tc>
                  <a:txBody>
                    <a:bodyPr/>
                    <a:lstStyle/>
                    <a:p>
                      <a:pPr algn="l"/>
                      <a:r>
                        <a:rPr lang="en-US" altLang="zh-CN" sz="1200" dirty="0"/>
                        <a:t>Low security level of private encryption</a:t>
                      </a:r>
                    </a:p>
                  </a:txBody>
                  <a:tcPr anchor="ctr"/>
                </a:tc>
                <a:tc>
                  <a:txBody>
                    <a:bodyPr/>
                    <a:lstStyle/>
                    <a:p>
                      <a:pPr marL="0" marR="0" lvl="0" indent="0" algn="l" defTabSz="412730" eaLnBrk="1" fontAlgn="auto" latinLnBrk="0" hangingPunct="1">
                        <a:lnSpc>
                          <a:spcPct val="100000"/>
                        </a:lnSpc>
                        <a:spcBef>
                          <a:spcPts val="0"/>
                        </a:spcBef>
                        <a:spcAft>
                          <a:spcPts val="0"/>
                        </a:spcAft>
                        <a:buClrTx/>
                        <a:buSzTx/>
                        <a:buFontTx/>
                        <a:buNone/>
                        <a:tabLst/>
                        <a:defRPr/>
                      </a:pPr>
                      <a:r>
                        <a:rPr lang="en-US" altLang="zh-CN" sz="1200" dirty="0"/>
                        <a:t>No Private Encryption Solution</a:t>
                      </a:r>
                    </a:p>
                    <a:p>
                      <a:pPr marL="0" marR="0" lvl="0" indent="0" algn="l" defTabSz="412730" eaLnBrk="1" fontAlgn="auto" latinLnBrk="0" hangingPunct="1">
                        <a:lnSpc>
                          <a:spcPct val="100000"/>
                        </a:lnSpc>
                        <a:spcBef>
                          <a:spcPts val="0"/>
                        </a:spcBef>
                        <a:spcAft>
                          <a:spcPts val="0"/>
                        </a:spcAft>
                        <a:buClrTx/>
                        <a:buSzTx/>
                        <a:buFontTx/>
                        <a:buNone/>
                        <a:tabLst/>
                        <a:defRPr/>
                      </a:pPr>
                      <a:r>
                        <a:rPr lang="en-US" altLang="zh-CN" sz="1200" dirty="0"/>
                        <a:t>Need to integrate </a:t>
                      </a:r>
                      <a:r>
                        <a:rPr kumimoji="1" lang="en-US" altLang="zh-CN" dirty="0">
                          <a:latin typeface="+mn-ea"/>
                        </a:rPr>
                        <a:t>third-party DRM providers</a:t>
                      </a:r>
                      <a:endParaRPr lang="zh-CN" altLang="en-US" sz="1200" dirty="0"/>
                    </a:p>
                  </a:txBody>
                  <a:tcPr anchor="ctr"/>
                </a:tc>
                <a:extLst>
                  <a:ext uri="{0D108BD9-81ED-4DB2-BD59-A6C34878D82A}">
                    <a16:rowId xmlns:a16="http://schemas.microsoft.com/office/drawing/2014/main" val="1281483391"/>
                  </a:ext>
                </a:extLst>
              </a:tr>
            </a:tbl>
          </a:graphicData>
        </a:graphic>
      </p:graphicFrame>
      <p:sp>
        <p:nvSpPr>
          <p:cNvPr id="4" name="文本框 3">
            <a:extLst>
              <a:ext uri="{FF2B5EF4-FFF2-40B4-BE49-F238E27FC236}">
                <a16:creationId xmlns:a16="http://schemas.microsoft.com/office/drawing/2014/main" id="{87D77D04-CF74-844D-AAC2-C172ABFB3CAC}"/>
              </a:ext>
            </a:extLst>
          </p:cNvPr>
          <p:cNvSpPr txBox="1"/>
          <p:nvPr/>
        </p:nvSpPr>
        <p:spPr>
          <a:xfrm>
            <a:off x="1931461" y="5458460"/>
            <a:ext cx="9056362" cy="830997"/>
          </a:xfrm>
          <a:prstGeom prst="rect">
            <a:avLst/>
          </a:prstGeom>
          <a:noFill/>
        </p:spPr>
        <p:txBody>
          <a:bodyPr wrap="square" rtlCol="0">
            <a:spAutoFit/>
          </a:bodyPr>
          <a:lstStyle/>
          <a:p>
            <a:r>
              <a:rPr kumimoji="1" lang="en-US" altLang="zh-CN" sz="2400" dirty="0">
                <a:latin typeface="+mn-ea"/>
              </a:rPr>
              <a:t>VOD has </a:t>
            </a:r>
            <a:r>
              <a:rPr kumimoji="1" lang="en-US" altLang="zh-CN" sz="2400" dirty="0">
                <a:solidFill>
                  <a:srgbClr val="FF0000"/>
                </a:solidFill>
                <a:latin typeface="+mn-ea"/>
              </a:rPr>
              <a:t>absolute advantage</a:t>
            </a:r>
            <a:r>
              <a:rPr kumimoji="1" lang="en-US" altLang="zh-CN" sz="2400" dirty="0">
                <a:latin typeface="+mn-ea"/>
              </a:rPr>
              <a:t> over other providers in terms of </a:t>
            </a:r>
            <a:r>
              <a:rPr kumimoji="1" lang="en-US" altLang="zh-CN" sz="2400" dirty="0">
                <a:solidFill>
                  <a:srgbClr val="00B050"/>
                </a:solidFill>
                <a:latin typeface="+mn-ea"/>
              </a:rPr>
              <a:t>quality, cost, security and features</a:t>
            </a:r>
            <a:r>
              <a:rPr kumimoji="1" lang="en-US" altLang="zh-CN" sz="2400" dirty="0">
                <a:latin typeface="+mn-ea"/>
              </a:rPr>
              <a:t>!</a:t>
            </a:r>
          </a:p>
        </p:txBody>
      </p:sp>
    </p:spTree>
    <p:extLst>
      <p:ext uri="{BB962C8B-B14F-4D97-AF65-F5344CB8AC3E}">
        <p14:creationId xmlns:p14="http://schemas.microsoft.com/office/powerpoint/2010/main" val="176681737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DAAF7822-27B9-4B83-8637-CB7C74A1D3E8}"/>
              </a:ext>
            </a:extLst>
          </p:cNvPr>
          <p:cNvSpPr>
            <a:spLocks noGrp="1"/>
          </p:cNvSpPr>
          <p:nvPr>
            <p:ph type="title"/>
          </p:nvPr>
        </p:nvSpPr>
        <p:spPr>
          <a:xfrm>
            <a:off x="472223" y="401399"/>
            <a:ext cx="10515600" cy="365125"/>
          </a:xfrm>
        </p:spPr>
        <p:txBody>
          <a:bodyPr/>
          <a:lstStyle/>
          <a:p>
            <a:r>
              <a:rPr lang="en-US" altLang="zh-CN" sz="3001" dirty="0">
                <a:solidFill>
                  <a:srgbClr val="000000"/>
                </a:solidFill>
              </a:rPr>
              <a:t>Scenarios: Long Videos</a:t>
            </a:r>
            <a:endParaRPr lang="zh-CN" altLang="en-US" sz="3001" b="0" dirty="0">
              <a:solidFill>
                <a:srgbClr val="000000"/>
              </a:solidFill>
              <a:latin typeface="+mn-lt"/>
              <a:ea typeface="+mn-ea"/>
            </a:endParaRPr>
          </a:p>
        </p:txBody>
      </p:sp>
      <p:sp>
        <p:nvSpPr>
          <p:cNvPr id="2" name="文本框 1">
            <a:extLst>
              <a:ext uri="{FF2B5EF4-FFF2-40B4-BE49-F238E27FC236}">
                <a16:creationId xmlns:a16="http://schemas.microsoft.com/office/drawing/2014/main" id="{854B5FBE-C953-9F94-FD7F-2584247433CB}"/>
              </a:ext>
            </a:extLst>
          </p:cNvPr>
          <p:cNvSpPr txBox="1"/>
          <p:nvPr/>
        </p:nvSpPr>
        <p:spPr>
          <a:xfrm>
            <a:off x="9769033" y="-1041722"/>
            <a:ext cx="184731" cy="369332"/>
          </a:xfrm>
          <a:prstGeom prst="rect">
            <a:avLst/>
          </a:prstGeom>
          <a:noFill/>
        </p:spPr>
        <p:txBody>
          <a:bodyPr wrap="none" rtlCol="0">
            <a:spAutoFit/>
          </a:bodyPr>
          <a:lstStyle/>
          <a:p>
            <a:endParaRPr kumimoji="1" lang="zh-CN" altLang="en-US" dirty="0"/>
          </a:p>
        </p:txBody>
      </p:sp>
      <p:sp>
        <p:nvSpPr>
          <p:cNvPr id="8" name="文本框 7">
            <a:extLst>
              <a:ext uri="{FF2B5EF4-FFF2-40B4-BE49-F238E27FC236}">
                <a16:creationId xmlns:a16="http://schemas.microsoft.com/office/drawing/2014/main" id="{4C0EA360-1DEB-455D-89DB-801392D91D53}"/>
              </a:ext>
            </a:extLst>
          </p:cNvPr>
          <p:cNvSpPr txBox="1"/>
          <p:nvPr/>
        </p:nvSpPr>
        <p:spPr>
          <a:xfrm>
            <a:off x="485880" y="1327679"/>
            <a:ext cx="7203056" cy="787523"/>
          </a:xfrm>
          <a:prstGeom prst="rect">
            <a:avLst/>
          </a:prstGeom>
          <a:noFill/>
        </p:spPr>
        <p:txBody>
          <a:bodyPr wrap="square" rtlCol="0">
            <a:spAutoFit/>
          </a:bodyPr>
          <a:lstStyle/>
          <a:p>
            <a:pPr>
              <a:lnSpc>
                <a:spcPct val="150000"/>
              </a:lnSpc>
            </a:pPr>
            <a:r>
              <a:rPr kumimoji="1" lang="en-US" altLang="zh-CN" sz="1600" dirty="0">
                <a:latin typeface="腾讯体 W7" panose="020C08030202040F0204" pitchFamily="34" charset="-122"/>
                <a:ea typeface="腾讯体 W7" panose="020C08030202040F0204" pitchFamily="34" charset="-122"/>
              </a:rPr>
              <a:t>Long videos are widely used in fields like Online Education, video platforms and OTT services.</a:t>
            </a:r>
          </a:p>
        </p:txBody>
      </p:sp>
      <p:grpSp>
        <p:nvGrpSpPr>
          <p:cNvPr id="16" name="组合 15">
            <a:extLst>
              <a:ext uri="{FF2B5EF4-FFF2-40B4-BE49-F238E27FC236}">
                <a16:creationId xmlns:a16="http://schemas.microsoft.com/office/drawing/2014/main" id="{42F33DCC-E968-4EA7-A749-D7C6AB724E94}"/>
              </a:ext>
            </a:extLst>
          </p:cNvPr>
          <p:cNvGrpSpPr/>
          <p:nvPr/>
        </p:nvGrpSpPr>
        <p:grpSpPr>
          <a:xfrm>
            <a:off x="756112" y="3365072"/>
            <a:ext cx="5025006" cy="530966"/>
            <a:chOff x="2105636" y="3395588"/>
            <a:chExt cx="5025006" cy="530966"/>
          </a:xfrm>
        </p:grpSpPr>
        <p:sp>
          <p:nvSpPr>
            <p:cNvPr id="12" name="矩形: 圆角 11">
              <a:extLst>
                <a:ext uri="{FF2B5EF4-FFF2-40B4-BE49-F238E27FC236}">
                  <a16:creationId xmlns:a16="http://schemas.microsoft.com/office/drawing/2014/main" id="{8A6250D5-6FFD-42AA-A3E7-3009B7BDF0A4}"/>
                </a:ext>
              </a:extLst>
            </p:cNvPr>
            <p:cNvSpPr/>
            <p:nvPr/>
          </p:nvSpPr>
          <p:spPr>
            <a:xfrm>
              <a:off x="2105636" y="3429000"/>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13" name="文本框 12">
              <a:extLst>
                <a:ext uri="{FF2B5EF4-FFF2-40B4-BE49-F238E27FC236}">
                  <a16:creationId xmlns:a16="http://schemas.microsoft.com/office/drawing/2014/main" id="{219D1D1C-E1C1-4F0D-BFE3-60B21ABCEEB4}"/>
                </a:ext>
              </a:extLst>
            </p:cNvPr>
            <p:cNvSpPr txBox="1"/>
            <p:nvPr/>
          </p:nvSpPr>
          <p:spPr>
            <a:xfrm>
              <a:off x="2183053" y="3403334"/>
              <a:ext cx="1220955" cy="523220"/>
            </a:xfrm>
            <a:prstGeom prst="rect">
              <a:avLst/>
            </a:prstGeom>
            <a:noFill/>
          </p:spPr>
          <p:txBody>
            <a:bodyPr wrap="square" rtlCol="0">
              <a:spAutoFit/>
            </a:bodyPr>
            <a:lstStyle/>
            <a:p>
              <a:pPr defTabSz="1372245"/>
              <a:r>
                <a:rPr lang="en-US" altLang="zh-CN" sz="1400" dirty="0">
                  <a:solidFill>
                    <a:schemeClr val="bg1"/>
                  </a:solidFill>
                  <a:latin typeface="腾讯体 W7" panose="020C08030202040F0204" pitchFamily="34" charset="-122"/>
                  <a:ea typeface="腾讯体 W7" panose="020C08030202040F0204" pitchFamily="34" charset="-122"/>
                  <a:cs typeface="微软雅黑 Light" panose="020B0502040204020203" charset="-122"/>
                  <a:sym typeface="+mn-lt"/>
                </a:rPr>
                <a:t>Definition</a:t>
              </a:r>
            </a:p>
            <a:p>
              <a:pPr defTabSz="1372245"/>
              <a:r>
                <a:rPr lang="en-US" altLang="zh-CN" sz="1400" dirty="0">
                  <a:solidFill>
                    <a:schemeClr val="bg1"/>
                  </a:solidFill>
                  <a:latin typeface="腾讯体 W7" panose="020C08030202040F0204" pitchFamily="34" charset="-122"/>
                  <a:ea typeface="腾讯体 W7" panose="020C08030202040F0204" pitchFamily="34" charset="-122"/>
                  <a:cs typeface="微软雅黑 Light" panose="020B0502040204020203" charset="-122"/>
                  <a:sym typeface="+mn-lt"/>
                </a:rPr>
                <a:t>Switch</a:t>
              </a:r>
              <a:endParaRPr lang="zh-CN" altLang="en-US" sz="1400" dirty="0">
                <a:solidFill>
                  <a:schemeClr val="bg1"/>
                </a:solidFill>
                <a:latin typeface="腾讯体 W7" panose="020C08030202040F0204" pitchFamily="34" charset="-122"/>
                <a:ea typeface="腾讯体 W7" panose="020C08030202040F0204" pitchFamily="34" charset="-122"/>
                <a:cs typeface="微软雅黑 Light" panose="020B0502040204020203" charset="-122"/>
                <a:sym typeface="+mn-lt"/>
              </a:endParaRPr>
            </a:p>
          </p:txBody>
        </p:sp>
        <p:sp>
          <p:nvSpPr>
            <p:cNvPr id="14" name="矩形: 圆角 13">
              <a:extLst>
                <a:ext uri="{FF2B5EF4-FFF2-40B4-BE49-F238E27FC236}">
                  <a16:creationId xmlns:a16="http://schemas.microsoft.com/office/drawing/2014/main" id="{D28E3F18-51B7-4BF8-8911-63A3E9463FA7}"/>
                </a:ext>
              </a:extLst>
            </p:cNvPr>
            <p:cNvSpPr/>
            <p:nvPr/>
          </p:nvSpPr>
          <p:spPr>
            <a:xfrm>
              <a:off x="3323438" y="3428999"/>
              <a:ext cx="3807204"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15" name="文本框 14">
              <a:extLst>
                <a:ext uri="{FF2B5EF4-FFF2-40B4-BE49-F238E27FC236}">
                  <a16:creationId xmlns:a16="http://schemas.microsoft.com/office/drawing/2014/main" id="{E7E22977-A8B4-4A8B-823F-C37C43CD0C63}"/>
                </a:ext>
              </a:extLst>
            </p:cNvPr>
            <p:cNvSpPr txBox="1"/>
            <p:nvPr/>
          </p:nvSpPr>
          <p:spPr>
            <a:xfrm>
              <a:off x="3477465" y="3395588"/>
              <a:ext cx="3640824" cy="523220"/>
            </a:xfrm>
            <a:prstGeom prst="rect">
              <a:avLst/>
            </a:prstGeom>
            <a:noFill/>
          </p:spPr>
          <p:txBody>
            <a:bodyPr wrap="square" rtlCol="0">
              <a:spAutoFit/>
            </a:bodyPr>
            <a:lstStyle/>
            <a:p>
              <a:r>
                <a:rPr kumimoji="1" lang="en-US" altLang="zh-CN" sz="1400" dirty="0">
                  <a:solidFill>
                    <a:srgbClr val="005FFF"/>
                  </a:solidFill>
                  <a:latin typeface="腾讯体 W7" panose="020C08030202040F0204" pitchFamily="34" charset="-122"/>
                  <a:ea typeface="腾讯体 W7" panose="020C08030202040F0204" pitchFamily="34" charset="-122"/>
                </a:rPr>
                <a:t>Switch to different definitions  automatically or manually in player</a:t>
              </a:r>
            </a:p>
          </p:txBody>
        </p:sp>
      </p:grpSp>
      <p:grpSp>
        <p:nvGrpSpPr>
          <p:cNvPr id="17" name="组合 16">
            <a:extLst>
              <a:ext uri="{FF2B5EF4-FFF2-40B4-BE49-F238E27FC236}">
                <a16:creationId xmlns:a16="http://schemas.microsoft.com/office/drawing/2014/main" id="{0D7848A0-A3DD-4A35-B7EF-4DE123885931}"/>
              </a:ext>
            </a:extLst>
          </p:cNvPr>
          <p:cNvGrpSpPr/>
          <p:nvPr/>
        </p:nvGrpSpPr>
        <p:grpSpPr>
          <a:xfrm>
            <a:off x="753632" y="4104845"/>
            <a:ext cx="5027486" cy="523220"/>
            <a:chOff x="2103157" y="3412967"/>
            <a:chExt cx="5027486" cy="523220"/>
          </a:xfrm>
        </p:grpSpPr>
        <p:sp>
          <p:nvSpPr>
            <p:cNvPr id="18" name="矩形: 圆角 17">
              <a:extLst>
                <a:ext uri="{FF2B5EF4-FFF2-40B4-BE49-F238E27FC236}">
                  <a16:creationId xmlns:a16="http://schemas.microsoft.com/office/drawing/2014/main" id="{F3E2CD29-90ED-4E62-8D0C-793C4EDDDA6F}"/>
                </a:ext>
              </a:extLst>
            </p:cNvPr>
            <p:cNvSpPr/>
            <p:nvPr/>
          </p:nvSpPr>
          <p:spPr>
            <a:xfrm>
              <a:off x="2105636" y="3429000"/>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19" name="文本框 18">
              <a:extLst>
                <a:ext uri="{FF2B5EF4-FFF2-40B4-BE49-F238E27FC236}">
                  <a16:creationId xmlns:a16="http://schemas.microsoft.com/office/drawing/2014/main" id="{ABFCF481-D010-404D-9D8B-FAC0D9A1EC17}"/>
                </a:ext>
              </a:extLst>
            </p:cNvPr>
            <p:cNvSpPr txBox="1"/>
            <p:nvPr/>
          </p:nvSpPr>
          <p:spPr>
            <a:xfrm>
              <a:off x="2103157" y="3412967"/>
              <a:ext cx="1312060" cy="523220"/>
            </a:xfrm>
            <a:prstGeom prst="rect">
              <a:avLst/>
            </a:prstGeom>
            <a:noFill/>
          </p:spPr>
          <p:txBody>
            <a:bodyPr wrap="square" rtlCol="0">
              <a:spAutoFit/>
            </a:bodyPr>
            <a:lstStyle/>
            <a:p>
              <a:pPr algn="ctr"/>
              <a:r>
                <a:rPr lang="en-US" altLang="zh-CN" sz="1400" dirty="0">
                  <a:solidFill>
                    <a:schemeClr val="bg1"/>
                  </a:solidFill>
                  <a:latin typeface="腾讯体 W7" panose="020C08030202040F0204" pitchFamily="34" charset="-122"/>
                  <a:ea typeface="腾讯体 W7" panose="020C08030202040F0204" pitchFamily="34" charset="-122"/>
                </a:rPr>
                <a:t>Progress bar</a:t>
              </a:r>
            </a:p>
            <a:p>
              <a:pPr algn="ctr"/>
              <a:r>
                <a:rPr lang="en-US" altLang="zh-CN" sz="1400" dirty="0">
                  <a:solidFill>
                    <a:schemeClr val="bg1"/>
                  </a:solidFill>
                  <a:latin typeface="腾讯体 W7" panose="020C08030202040F0204" pitchFamily="34" charset="-122"/>
                  <a:ea typeface="腾讯体 W7" panose="020C08030202040F0204" pitchFamily="34" charset="-122"/>
                </a:rPr>
                <a:t>preview</a:t>
              </a:r>
              <a:endParaRPr lang="zh-CN" altLang="en-US" sz="1400" dirty="0">
                <a:solidFill>
                  <a:schemeClr val="bg1"/>
                </a:solidFill>
                <a:latin typeface="腾讯体 W7" panose="020C08030202040F0204" pitchFamily="34" charset="-122"/>
                <a:ea typeface="腾讯体 W7" panose="020C08030202040F0204" pitchFamily="34" charset="-122"/>
              </a:endParaRPr>
            </a:p>
          </p:txBody>
        </p:sp>
        <p:sp>
          <p:nvSpPr>
            <p:cNvPr id="20" name="矩形: 圆角 19">
              <a:extLst>
                <a:ext uri="{FF2B5EF4-FFF2-40B4-BE49-F238E27FC236}">
                  <a16:creationId xmlns:a16="http://schemas.microsoft.com/office/drawing/2014/main" id="{803083CA-8EF6-485E-91FA-4702DBBC14B2}"/>
                </a:ext>
              </a:extLst>
            </p:cNvPr>
            <p:cNvSpPr/>
            <p:nvPr/>
          </p:nvSpPr>
          <p:spPr>
            <a:xfrm>
              <a:off x="3323438" y="3428999"/>
              <a:ext cx="3807204"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21" name="文本框 20">
              <a:extLst>
                <a:ext uri="{FF2B5EF4-FFF2-40B4-BE49-F238E27FC236}">
                  <a16:creationId xmlns:a16="http://schemas.microsoft.com/office/drawing/2014/main" id="{6B7F6D85-EF39-4E04-A224-8BD6AFFE8256}"/>
                </a:ext>
              </a:extLst>
            </p:cNvPr>
            <p:cNvSpPr txBox="1"/>
            <p:nvPr/>
          </p:nvSpPr>
          <p:spPr>
            <a:xfrm>
              <a:off x="3489819" y="3412967"/>
              <a:ext cx="3640824" cy="523220"/>
            </a:xfrm>
            <a:prstGeom prst="rect">
              <a:avLst/>
            </a:prstGeom>
            <a:noFill/>
          </p:spPr>
          <p:txBody>
            <a:bodyPr wrap="square" rtlCol="0">
              <a:spAutoFit/>
            </a:bodyPr>
            <a:lstStyle/>
            <a:p>
              <a:r>
                <a:rPr kumimoji="1" lang="en-US" altLang="zh-CN" sz="1400" dirty="0">
                  <a:solidFill>
                    <a:srgbClr val="005FFF"/>
                  </a:solidFill>
                  <a:latin typeface="腾讯体 W7" panose="020C08030202040F0204" pitchFamily="34" charset="-122"/>
                  <a:ea typeface="腾讯体 W7" panose="020C08030202040F0204" pitchFamily="34" charset="-122"/>
                </a:rPr>
                <a:t>Preview key frame information on progress bar</a:t>
              </a:r>
            </a:p>
          </p:txBody>
        </p:sp>
      </p:grpSp>
      <p:grpSp>
        <p:nvGrpSpPr>
          <p:cNvPr id="22" name="组合 21">
            <a:extLst>
              <a:ext uri="{FF2B5EF4-FFF2-40B4-BE49-F238E27FC236}">
                <a16:creationId xmlns:a16="http://schemas.microsoft.com/office/drawing/2014/main" id="{DD73172D-E9BF-4BB1-B224-242D0D7F38FA}"/>
              </a:ext>
            </a:extLst>
          </p:cNvPr>
          <p:cNvGrpSpPr/>
          <p:nvPr/>
        </p:nvGrpSpPr>
        <p:grpSpPr>
          <a:xfrm>
            <a:off x="756110" y="4848538"/>
            <a:ext cx="5037589" cy="566785"/>
            <a:chOff x="2105636" y="3408472"/>
            <a:chExt cx="5037589" cy="566785"/>
          </a:xfrm>
        </p:grpSpPr>
        <p:sp>
          <p:nvSpPr>
            <p:cNvPr id="23" name="矩形: 圆角 22">
              <a:extLst>
                <a:ext uri="{FF2B5EF4-FFF2-40B4-BE49-F238E27FC236}">
                  <a16:creationId xmlns:a16="http://schemas.microsoft.com/office/drawing/2014/main" id="{8E35E828-7EAB-4E85-B6A5-20965F02C15C}"/>
                </a:ext>
              </a:extLst>
            </p:cNvPr>
            <p:cNvSpPr/>
            <p:nvPr/>
          </p:nvSpPr>
          <p:spPr>
            <a:xfrm>
              <a:off x="2105636" y="3429000"/>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24" name="文本框 23">
              <a:extLst>
                <a:ext uri="{FF2B5EF4-FFF2-40B4-BE49-F238E27FC236}">
                  <a16:creationId xmlns:a16="http://schemas.microsoft.com/office/drawing/2014/main" id="{91365671-82E9-49C0-95DE-89A6B484E0CD}"/>
                </a:ext>
              </a:extLst>
            </p:cNvPr>
            <p:cNvSpPr txBox="1"/>
            <p:nvPr/>
          </p:nvSpPr>
          <p:spPr>
            <a:xfrm>
              <a:off x="2183055" y="3452037"/>
              <a:ext cx="1220955" cy="523220"/>
            </a:xfrm>
            <a:prstGeom prst="rect">
              <a:avLst/>
            </a:prstGeom>
            <a:noFill/>
          </p:spPr>
          <p:txBody>
            <a:bodyPr wrap="square" rtlCol="0">
              <a:spAutoFit/>
            </a:bodyPr>
            <a:lstStyle/>
            <a:p>
              <a:pPr algn="ctr"/>
              <a:r>
                <a:rPr lang="en-US" altLang="zh-CN" sz="1400" dirty="0">
                  <a:solidFill>
                    <a:schemeClr val="bg1"/>
                  </a:solidFill>
                  <a:ea typeface="腾讯体 W7" panose="020C08030202040F0204" pitchFamily="34" charset="-122"/>
                </a:rPr>
                <a:t>Intelligent</a:t>
              </a:r>
              <a:r>
                <a:rPr lang="zh-CN" altLang="en-US" sz="1400" dirty="0">
                  <a:solidFill>
                    <a:schemeClr val="bg1"/>
                  </a:solidFill>
                  <a:ea typeface="腾讯体 W7" panose="020C08030202040F0204" pitchFamily="34" charset="-122"/>
                </a:rPr>
                <a:t> </a:t>
              </a:r>
              <a:r>
                <a:rPr lang="en-US" altLang="zh-CN" sz="1400" dirty="0">
                  <a:solidFill>
                    <a:schemeClr val="bg1"/>
                  </a:solidFill>
                  <a:ea typeface="腾讯体 W7" panose="020C08030202040F0204" pitchFamily="34" charset="-122"/>
                </a:rPr>
                <a:t>Subtitles</a:t>
              </a:r>
              <a:endParaRPr lang="zh-CN" altLang="en-US" sz="1400" dirty="0">
                <a:solidFill>
                  <a:schemeClr val="bg1"/>
                </a:solidFill>
                <a:ea typeface="腾讯体 W7" panose="020C08030202040F0204" pitchFamily="34" charset="-122"/>
              </a:endParaRPr>
            </a:p>
          </p:txBody>
        </p:sp>
        <p:sp>
          <p:nvSpPr>
            <p:cNvPr id="25" name="矩形: 圆角 24">
              <a:extLst>
                <a:ext uri="{FF2B5EF4-FFF2-40B4-BE49-F238E27FC236}">
                  <a16:creationId xmlns:a16="http://schemas.microsoft.com/office/drawing/2014/main" id="{5A12970A-A3C6-4E4A-9F74-2F1878C7DC9C}"/>
                </a:ext>
              </a:extLst>
            </p:cNvPr>
            <p:cNvSpPr/>
            <p:nvPr/>
          </p:nvSpPr>
          <p:spPr>
            <a:xfrm>
              <a:off x="3323438" y="3428999"/>
              <a:ext cx="3807204"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26" name="文本框 25">
              <a:extLst>
                <a:ext uri="{FF2B5EF4-FFF2-40B4-BE49-F238E27FC236}">
                  <a16:creationId xmlns:a16="http://schemas.microsoft.com/office/drawing/2014/main" id="{8DD7A46D-54F9-4D95-92CF-51399A612FA1}"/>
                </a:ext>
              </a:extLst>
            </p:cNvPr>
            <p:cNvSpPr txBox="1"/>
            <p:nvPr/>
          </p:nvSpPr>
          <p:spPr>
            <a:xfrm>
              <a:off x="3502401" y="3408472"/>
              <a:ext cx="3640824" cy="461665"/>
            </a:xfrm>
            <a:prstGeom prst="rect">
              <a:avLst/>
            </a:prstGeom>
            <a:noFill/>
          </p:spPr>
          <p:txBody>
            <a:bodyPr wrap="square" rtlCol="0">
              <a:spAutoFit/>
            </a:bodyPr>
            <a:lstStyle/>
            <a:p>
              <a:r>
                <a:rPr kumimoji="1" lang="en-US" altLang="zh-CN" sz="1200" dirty="0">
                  <a:solidFill>
                    <a:srgbClr val="005FFF"/>
                  </a:solidFill>
                  <a:latin typeface="腾讯体 W7" panose="020C08030202040F0204" pitchFamily="34" charset="-122"/>
                  <a:ea typeface="腾讯体 W7" panose="020C08030202040F0204" pitchFamily="34" charset="-122"/>
                </a:rPr>
                <a:t>Display subtitles, which can be generated by voice recognition</a:t>
              </a:r>
            </a:p>
          </p:txBody>
        </p:sp>
      </p:grpSp>
      <p:grpSp>
        <p:nvGrpSpPr>
          <p:cNvPr id="27" name="组合 26">
            <a:extLst>
              <a:ext uri="{FF2B5EF4-FFF2-40B4-BE49-F238E27FC236}">
                <a16:creationId xmlns:a16="http://schemas.microsoft.com/office/drawing/2014/main" id="{707227CC-285C-47E5-972C-4E37E9C5BCDE}"/>
              </a:ext>
            </a:extLst>
          </p:cNvPr>
          <p:cNvGrpSpPr/>
          <p:nvPr/>
        </p:nvGrpSpPr>
        <p:grpSpPr>
          <a:xfrm>
            <a:off x="6148164" y="3377956"/>
            <a:ext cx="5045227" cy="492444"/>
            <a:chOff x="2085415" y="3398221"/>
            <a:chExt cx="5045227" cy="492444"/>
          </a:xfrm>
        </p:grpSpPr>
        <p:sp>
          <p:nvSpPr>
            <p:cNvPr id="28" name="矩形: 圆角 27">
              <a:extLst>
                <a:ext uri="{FF2B5EF4-FFF2-40B4-BE49-F238E27FC236}">
                  <a16:creationId xmlns:a16="http://schemas.microsoft.com/office/drawing/2014/main" id="{E00F72E3-B8D0-4999-9E4D-705C8A25F53B}"/>
                </a:ext>
              </a:extLst>
            </p:cNvPr>
            <p:cNvSpPr/>
            <p:nvPr/>
          </p:nvSpPr>
          <p:spPr>
            <a:xfrm>
              <a:off x="2105636" y="3429000"/>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29" name="文本框 28">
              <a:extLst>
                <a:ext uri="{FF2B5EF4-FFF2-40B4-BE49-F238E27FC236}">
                  <a16:creationId xmlns:a16="http://schemas.microsoft.com/office/drawing/2014/main" id="{28605C8C-D348-4F7B-8C68-4ACD4606460E}"/>
                </a:ext>
              </a:extLst>
            </p:cNvPr>
            <p:cNvSpPr txBox="1"/>
            <p:nvPr/>
          </p:nvSpPr>
          <p:spPr>
            <a:xfrm>
              <a:off x="2085415" y="3500805"/>
              <a:ext cx="1318595" cy="307777"/>
            </a:xfrm>
            <a:prstGeom prst="rect">
              <a:avLst/>
            </a:prstGeom>
            <a:noFill/>
          </p:spPr>
          <p:txBody>
            <a:bodyPr wrap="square" rtlCol="0">
              <a:spAutoFit/>
            </a:bodyPr>
            <a:lstStyle/>
            <a:p>
              <a:pPr algn="ctr"/>
              <a:r>
                <a:rPr lang="en-US" altLang="zh-CN" sz="1400" dirty="0">
                  <a:solidFill>
                    <a:schemeClr val="bg1"/>
                  </a:solidFill>
                  <a:latin typeface="腾讯体 W7" panose="020C08030202040F0204" pitchFamily="34" charset="-122"/>
                  <a:ea typeface="腾讯体 W7" panose="020C08030202040F0204" pitchFamily="34" charset="-122"/>
                </a:rPr>
                <a:t>Reduce Cost</a:t>
              </a:r>
              <a:endParaRPr lang="zh-CN" altLang="en-US" sz="1400" dirty="0">
                <a:solidFill>
                  <a:schemeClr val="bg1"/>
                </a:solidFill>
                <a:latin typeface="腾讯体 W7" panose="020C08030202040F0204" pitchFamily="34" charset="-122"/>
                <a:ea typeface="腾讯体 W7" panose="020C08030202040F0204" pitchFamily="34" charset="-122"/>
              </a:endParaRPr>
            </a:p>
          </p:txBody>
        </p:sp>
        <p:sp>
          <p:nvSpPr>
            <p:cNvPr id="30" name="矩形: 圆角 29">
              <a:extLst>
                <a:ext uri="{FF2B5EF4-FFF2-40B4-BE49-F238E27FC236}">
                  <a16:creationId xmlns:a16="http://schemas.microsoft.com/office/drawing/2014/main" id="{C71B2E7E-BF7E-476A-A4A2-A1D4C8A49058}"/>
                </a:ext>
              </a:extLst>
            </p:cNvPr>
            <p:cNvSpPr/>
            <p:nvPr/>
          </p:nvSpPr>
          <p:spPr>
            <a:xfrm>
              <a:off x="3323438" y="3428999"/>
              <a:ext cx="3807204"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31" name="文本框 30">
              <a:extLst>
                <a:ext uri="{FF2B5EF4-FFF2-40B4-BE49-F238E27FC236}">
                  <a16:creationId xmlns:a16="http://schemas.microsoft.com/office/drawing/2014/main" id="{8EC919B5-AAAA-4C31-8182-5CB6B5184A49}"/>
                </a:ext>
              </a:extLst>
            </p:cNvPr>
            <p:cNvSpPr txBox="1"/>
            <p:nvPr/>
          </p:nvSpPr>
          <p:spPr>
            <a:xfrm>
              <a:off x="3469597" y="3398221"/>
              <a:ext cx="3640824" cy="461665"/>
            </a:xfrm>
            <a:prstGeom prst="rect">
              <a:avLst/>
            </a:prstGeom>
            <a:noFill/>
          </p:spPr>
          <p:txBody>
            <a:bodyPr wrap="square" rtlCol="0">
              <a:spAutoFit/>
            </a:bodyPr>
            <a:lstStyle/>
            <a:p>
              <a:r>
                <a:rPr kumimoji="1" lang="en-US" altLang="zh-CN" sz="1200" dirty="0">
                  <a:solidFill>
                    <a:srgbClr val="005FFF"/>
                  </a:solidFill>
                  <a:latin typeface="腾讯体 W7" panose="020C08030202040F0204" pitchFamily="34" charset="-122"/>
                  <a:ea typeface="腾讯体 W7" panose="020C08030202040F0204" pitchFamily="34" charset="-122"/>
                </a:rPr>
                <a:t>Smart cold storage or partial deletion for unpopular videos, reducing storage cost</a:t>
              </a:r>
            </a:p>
          </p:txBody>
        </p:sp>
      </p:grpSp>
      <p:grpSp>
        <p:nvGrpSpPr>
          <p:cNvPr id="32" name="组合 31">
            <a:extLst>
              <a:ext uri="{FF2B5EF4-FFF2-40B4-BE49-F238E27FC236}">
                <a16:creationId xmlns:a16="http://schemas.microsoft.com/office/drawing/2014/main" id="{0114B713-B47C-4247-B15B-1B664C675BC9}"/>
              </a:ext>
            </a:extLst>
          </p:cNvPr>
          <p:cNvGrpSpPr/>
          <p:nvPr/>
        </p:nvGrpSpPr>
        <p:grpSpPr>
          <a:xfrm>
            <a:off x="6148164" y="4130594"/>
            <a:ext cx="5046522" cy="462260"/>
            <a:chOff x="2084121" y="3428999"/>
            <a:chExt cx="5046522" cy="462260"/>
          </a:xfrm>
        </p:grpSpPr>
        <p:sp>
          <p:nvSpPr>
            <p:cNvPr id="33" name="矩形: 圆角 32">
              <a:extLst>
                <a:ext uri="{FF2B5EF4-FFF2-40B4-BE49-F238E27FC236}">
                  <a16:creationId xmlns:a16="http://schemas.microsoft.com/office/drawing/2014/main" id="{2305CD5D-43BF-4C70-BA77-5AF432DD5DDD}"/>
                </a:ext>
              </a:extLst>
            </p:cNvPr>
            <p:cNvSpPr/>
            <p:nvPr/>
          </p:nvSpPr>
          <p:spPr>
            <a:xfrm>
              <a:off x="2105636" y="3429000"/>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34" name="文本框 33">
              <a:extLst>
                <a:ext uri="{FF2B5EF4-FFF2-40B4-BE49-F238E27FC236}">
                  <a16:creationId xmlns:a16="http://schemas.microsoft.com/office/drawing/2014/main" id="{8A3C53C9-2EBD-4410-A382-6FCD3B6E79A1}"/>
                </a:ext>
              </a:extLst>
            </p:cNvPr>
            <p:cNvSpPr txBox="1"/>
            <p:nvPr/>
          </p:nvSpPr>
          <p:spPr>
            <a:xfrm>
              <a:off x="2084121" y="3500805"/>
              <a:ext cx="1457951" cy="307777"/>
            </a:xfrm>
            <a:prstGeom prst="rect">
              <a:avLst/>
            </a:prstGeom>
            <a:noFill/>
          </p:spPr>
          <p:txBody>
            <a:bodyPr wrap="square" rtlCol="0">
              <a:spAutoFit/>
            </a:bodyPr>
            <a:lstStyle/>
            <a:p>
              <a:pPr algn="ctr"/>
              <a:r>
                <a:rPr lang="en-US" altLang="zh-CN" sz="1400" dirty="0">
                  <a:solidFill>
                    <a:schemeClr val="bg1"/>
                  </a:solidFill>
                  <a:latin typeface="腾讯体 W7" panose="020C08030202040F0204" pitchFamily="34" charset="-122"/>
                  <a:ea typeface="腾讯体 W7" panose="020C08030202040F0204" pitchFamily="34" charset="-122"/>
                </a:rPr>
                <a:t>Access Control</a:t>
              </a:r>
              <a:endParaRPr lang="zh-CN" altLang="en-US" sz="1400" dirty="0">
                <a:solidFill>
                  <a:schemeClr val="bg1"/>
                </a:solidFill>
                <a:latin typeface="腾讯体 W7" panose="020C08030202040F0204" pitchFamily="34" charset="-122"/>
                <a:ea typeface="腾讯体 W7" panose="020C08030202040F0204" pitchFamily="34" charset="-122"/>
              </a:endParaRPr>
            </a:p>
          </p:txBody>
        </p:sp>
        <p:sp>
          <p:nvSpPr>
            <p:cNvPr id="35" name="矩形: 圆角 34">
              <a:extLst>
                <a:ext uri="{FF2B5EF4-FFF2-40B4-BE49-F238E27FC236}">
                  <a16:creationId xmlns:a16="http://schemas.microsoft.com/office/drawing/2014/main" id="{F5910AE0-04FC-4849-83F0-3C19B62F9190}"/>
                </a:ext>
              </a:extLst>
            </p:cNvPr>
            <p:cNvSpPr/>
            <p:nvPr/>
          </p:nvSpPr>
          <p:spPr>
            <a:xfrm>
              <a:off x="3323438" y="3428999"/>
              <a:ext cx="3807204"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36" name="文本框 35">
              <a:extLst>
                <a:ext uri="{FF2B5EF4-FFF2-40B4-BE49-F238E27FC236}">
                  <a16:creationId xmlns:a16="http://schemas.microsoft.com/office/drawing/2014/main" id="{CBA1EBDE-F7C3-4018-8F33-1A4AF916D96C}"/>
                </a:ext>
              </a:extLst>
            </p:cNvPr>
            <p:cNvSpPr txBox="1"/>
            <p:nvPr/>
          </p:nvSpPr>
          <p:spPr>
            <a:xfrm>
              <a:off x="3489819" y="3429594"/>
              <a:ext cx="3640824" cy="461665"/>
            </a:xfrm>
            <a:prstGeom prst="rect">
              <a:avLst/>
            </a:prstGeom>
            <a:noFill/>
          </p:spPr>
          <p:txBody>
            <a:bodyPr wrap="square" rtlCol="0">
              <a:spAutoFit/>
            </a:bodyPr>
            <a:lstStyle/>
            <a:p>
              <a:r>
                <a:rPr kumimoji="1" lang="en" altLang="zh-CN" sz="1200" dirty="0">
                  <a:solidFill>
                    <a:srgbClr val="005FFF"/>
                  </a:solidFill>
                  <a:ea typeface="腾讯体 W7" panose="020C08030202040F0204" pitchFamily="34" charset="-122"/>
                </a:rPr>
                <a:t>Use key as a signature, control the link validity time</a:t>
              </a:r>
              <a:endParaRPr kumimoji="1" lang="en-US" altLang="zh-CN" sz="1200" dirty="0">
                <a:solidFill>
                  <a:srgbClr val="005FFF"/>
                </a:solidFill>
                <a:ea typeface="腾讯体 W7" panose="020C08030202040F0204" pitchFamily="34" charset="-122"/>
              </a:endParaRPr>
            </a:p>
          </p:txBody>
        </p:sp>
      </p:grpSp>
      <p:grpSp>
        <p:nvGrpSpPr>
          <p:cNvPr id="37" name="组合 36">
            <a:extLst>
              <a:ext uri="{FF2B5EF4-FFF2-40B4-BE49-F238E27FC236}">
                <a16:creationId xmlns:a16="http://schemas.microsoft.com/office/drawing/2014/main" id="{E0531428-EDE6-4488-AD27-A98540A444F8}"/>
              </a:ext>
            </a:extLst>
          </p:cNvPr>
          <p:cNvGrpSpPr/>
          <p:nvPr/>
        </p:nvGrpSpPr>
        <p:grpSpPr>
          <a:xfrm>
            <a:off x="6173329" y="4879575"/>
            <a:ext cx="5025007" cy="523220"/>
            <a:chOff x="2105636" y="3427653"/>
            <a:chExt cx="5025007" cy="523220"/>
          </a:xfrm>
        </p:grpSpPr>
        <p:sp>
          <p:nvSpPr>
            <p:cNvPr id="38" name="矩形: 圆角 37">
              <a:extLst>
                <a:ext uri="{FF2B5EF4-FFF2-40B4-BE49-F238E27FC236}">
                  <a16:creationId xmlns:a16="http://schemas.microsoft.com/office/drawing/2014/main" id="{7C92D1B6-066F-4C8E-BF57-4C35E4B76065}"/>
                </a:ext>
              </a:extLst>
            </p:cNvPr>
            <p:cNvSpPr/>
            <p:nvPr/>
          </p:nvSpPr>
          <p:spPr>
            <a:xfrm>
              <a:off x="2105636" y="3429000"/>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39" name="文本框 38">
              <a:extLst>
                <a:ext uri="{FF2B5EF4-FFF2-40B4-BE49-F238E27FC236}">
                  <a16:creationId xmlns:a16="http://schemas.microsoft.com/office/drawing/2014/main" id="{B97FE778-9097-46AA-982E-4021B26CB61B}"/>
                </a:ext>
              </a:extLst>
            </p:cNvPr>
            <p:cNvSpPr txBox="1"/>
            <p:nvPr/>
          </p:nvSpPr>
          <p:spPr>
            <a:xfrm>
              <a:off x="2183055" y="3427653"/>
              <a:ext cx="1220955" cy="523220"/>
            </a:xfrm>
            <a:prstGeom prst="rect">
              <a:avLst/>
            </a:prstGeom>
            <a:noFill/>
          </p:spPr>
          <p:txBody>
            <a:bodyPr wrap="square" rtlCol="0">
              <a:spAutoFit/>
            </a:bodyPr>
            <a:lstStyle/>
            <a:p>
              <a:pPr algn="ctr"/>
              <a:r>
                <a:rPr lang="en-US" altLang="zh-CN" sz="1400" dirty="0">
                  <a:solidFill>
                    <a:schemeClr val="bg1"/>
                  </a:solidFill>
                  <a:latin typeface="腾讯体 W7" panose="020C08030202040F0204" pitchFamily="34" charset="-122"/>
                  <a:ea typeface="腾讯体 W7" panose="020C08030202040F0204" pitchFamily="34" charset="-122"/>
                </a:rPr>
                <a:t>Content</a:t>
              </a:r>
            </a:p>
            <a:p>
              <a:pPr algn="ctr"/>
              <a:r>
                <a:rPr lang="en-US" altLang="zh-CN" sz="1400" dirty="0">
                  <a:solidFill>
                    <a:schemeClr val="bg1"/>
                  </a:solidFill>
                  <a:latin typeface="腾讯体 W7" panose="020C08030202040F0204" pitchFamily="34" charset="-122"/>
                  <a:ea typeface="腾讯体 W7" panose="020C08030202040F0204" pitchFamily="34" charset="-122"/>
                </a:rPr>
                <a:t>Encryption</a:t>
              </a:r>
              <a:endParaRPr lang="zh-CN" altLang="en-US" sz="1400" dirty="0">
                <a:solidFill>
                  <a:schemeClr val="bg1"/>
                </a:solidFill>
                <a:latin typeface="腾讯体 W7" panose="020C08030202040F0204" pitchFamily="34" charset="-122"/>
                <a:ea typeface="腾讯体 W7" panose="020C08030202040F0204" pitchFamily="34" charset="-122"/>
              </a:endParaRPr>
            </a:p>
          </p:txBody>
        </p:sp>
        <p:sp>
          <p:nvSpPr>
            <p:cNvPr id="40" name="矩形: 圆角 39">
              <a:extLst>
                <a:ext uri="{FF2B5EF4-FFF2-40B4-BE49-F238E27FC236}">
                  <a16:creationId xmlns:a16="http://schemas.microsoft.com/office/drawing/2014/main" id="{6C5A544B-4EB8-4D0F-BB78-F69E3C6502A7}"/>
                </a:ext>
              </a:extLst>
            </p:cNvPr>
            <p:cNvSpPr/>
            <p:nvPr/>
          </p:nvSpPr>
          <p:spPr>
            <a:xfrm>
              <a:off x="3323438" y="3428999"/>
              <a:ext cx="3807204"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41" name="文本框 40">
              <a:extLst>
                <a:ext uri="{FF2B5EF4-FFF2-40B4-BE49-F238E27FC236}">
                  <a16:creationId xmlns:a16="http://schemas.microsoft.com/office/drawing/2014/main" id="{4A1D4731-8706-4357-9783-C415876CF799}"/>
                </a:ext>
              </a:extLst>
            </p:cNvPr>
            <p:cNvSpPr txBox="1"/>
            <p:nvPr/>
          </p:nvSpPr>
          <p:spPr>
            <a:xfrm>
              <a:off x="3489819" y="3490554"/>
              <a:ext cx="3640824" cy="307777"/>
            </a:xfrm>
            <a:prstGeom prst="rect">
              <a:avLst/>
            </a:prstGeom>
            <a:noFill/>
          </p:spPr>
          <p:txBody>
            <a:bodyPr wrap="square" rtlCol="0">
              <a:spAutoFit/>
            </a:bodyPr>
            <a:lstStyle/>
            <a:p>
              <a:r>
                <a:rPr kumimoji="1" lang="en-US" altLang="zh-CN" sz="1400" dirty="0">
                  <a:solidFill>
                    <a:srgbClr val="005FFF"/>
                  </a:solidFill>
                  <a:latin typeface="腾讯体 W7" panose="020C08030202040F0204" pitchFamily="34" charset="-122"/>
                  <a:ea typeface="腾讯体 W7" panose="020C08030202040F0204" pitchFamily="34" charset="-122"/>
                </a:rPr>
                <a:t>Encrypt video content in case of piracy</a:t>
              </a:r>
            </a:p>
          </p:txBody>
        </p:sp>
      </p:grpSp>
      <p:grpSp>
        <p:nvGrpSpPr>
          <p:cNvPr id="47" name="组合 46">
            <a:extLst>
              <a:ext uri="{FF2B5EF4-FFF2-40B4-BE49-F238E27FC236}">
                <a16:creationId xmlns:a16="http://schemas.microsoft.com/office/drawing/2014/main" id="{D9226D00-06F9-43C3-88F5-060BC35A8E44}"/>
              </a:ext>
            </a:extLst>
          </p:cNvPr>
          <p:cNvGrpSpPr/>
          <p:nvPr/>
        </p:nvGrpSpPr>
        <p:grpSpPr>
          <a:xfrm>
            <a:off x="742425" y="5570636"/>
            <a:ext cx="6884445" cy="523220"/>
            <a:chOff x="659730" y="5322508"/>
            <a:chExt cx="6884445" cy="523220"/>
          </a:xfrm>
        </p:grpSpPr>
        <p:sp>
          <p:nvSpPr>
            <p:cNvPr id="43" name="矩形: 圆角 42">
              <a:extLst>
                <a:ext uri="{FF2B5EF4-FFF2-40B4-BE49-F238E27FC236}">
                  <a16:creationId xmlns:a16="http://schemas.microsoft.com/office/drawing/2014/main" id="{9E5EF995-39F0-44E1-8838-6AC0230E4732}"/>
                </a:ext>
              </a:extLst>
            </p:cNvPr>
            <p:cNvSpPr/>
            <p:nvPr/>
          </p:nvSpPr>
          <p:spPr>
            <a:xfrm>
              <a:off x="659730" y="5323855"/>
              <a:ext cx="1359017" cy="461665"/>
            </a:xfrm>
            <a:prstGeom prst="roundRect">
              <a:avLst/>
            </a:prstGeom>
            <a:solidFill>
              <a:srgbClr val="005FFF"/>
            </a:solid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44" name="文本框 43">
              <a:extLst>
                <a:ext uri="{FF2B5EF4-FFF2-40B4-BE49-F238E27FC236}">
                  <a16:creationId xmlns:a16="http://schemas.microsoft.com/office/drawing/2014/main" id="{B2C98730-C87B-4783-912F-2DEF42ACFEFA}"/>
                </a:ext>
              </a:extLst>
            </p:cNvPr>
            <p:cNvSpPr txBox="1"/>
            <p:nvPr/>
          </p:nvSpPr>
          <p:spPr>
            <a:xfrm>
              <a:off x="737149" y="5322508"/>
              <a:ext cx="1220955" cy="523220"/>
            </a:xfrm>
            <a:prstGeom prst="rect">
              <a:avLst/>
            </a:prstGeom>
            <a:noFill/>
          </p:spPr>
          <p:txBody>
            <a:bodyPr wrap="square" rtlCol="0">
              <a:spAutoFit/>
            </a:bodyPr>
            <a:lstStyle/>
            <a:p>
              <a:pPr algn="ctr"/>
              <a:r>
                <a:rPr lang="en-US" altLang="zh-CN" sz="1400" dirty="0">
                  <a:solidFill>
                    <a:schemeClr val="bg1"/>
                  </a:solidFill>
                  <a:latin typeface="腾讯体 W7" panose="020C08030202040F0204" pitchFamily="34" charset="-122"/>
                  <a:ea typeface="腾讯体 W7" panose="020C08030202040F0204" pitchFamily="34" charset="-122"/>
                </a:rPr>
                <a:t>Video Clipping</a:t>
              </a:r>
              <a:endParaRPr lang="zh-CN" altLang="en-US" sz="1400" dirty="0">
                <a:solidFill>
                  <a:schemeClr val="bg1"/>
                </a:solidFill>
                <a:latin typeface="腾讯体 W7" panose="020C08030202040F0204" pitchFamily="34" charset="-122"/>
                <a:ea typeface="腾讯体 W7" panose="020C08030202040F0204" pitchFamily="34" charset="-122"/>
              </a:endParaRPr>
            </a:p>
          </p:txBody>
        </p:sp>
        <p:sp>
          <p:nvSpPr>
            <p:cNvPr id="45" name="矩形: 圆角 44">
              <a:extLst>
                <a:ext uri="{FF2B5EF4-FFF2-40B4-BE49-F238E27FC236}">
                  <a16:creationId xmlns:a16="http://schemas.microsoft.com/office/drawing/2014/main" id="{5FC35694-26D7-4C8A-80F8-1AF8562F4C2C}"/>
                </a:ext>
              </a:extLst>
            </p:cNvPr>
            <p:cNvSpPr/>
            <p:nvPr/>
          </p:nvSpPr>
          <p:spPr>
            <a:xfrm>
              <a:off x="1877531" y="5323854"/>
              <a:ext cx="5588875" cy="461665"/>
            </a:xfrm>
            <a:prstGeom prst="roundRect">
              <a:avLst/>
            </a:prstGeom>
            <a:noFill/>
            <a:ln>
              <a:solidFill>
                <a:srgbClr val="005FFF"/>
              </a:solidFill>
            </a:ln>
          </p:spPr>
          <p:style>
            <a:lnRef idx="2">
              <a:schemeClr val="accent5"/>
            </a:lnRef>
            <a:fillRef idx="1">
              <a:schemeClr val="lt1"/>
            </a:fillRef>
            <a:effectRef idx="0">
              <a:schemeClr val="accent5"/>
            </a:effectRef>
            <a:fontRef idx="minor">
              <a:schemeClr val="dk1"/>
            </a:fontRef>
          </p:style>
          <p:txBody>
            <a:bodyPr lIns="50800" tIns="50800" rIns="50800" bIns="50800" rtlCol="0" anchor="ctr"/>
            <a:lstStyle/>
            <a:p>
              <a:pPr algn="l"/>
              <a:endParaRPr lang="zh-CN" altLang="en-US" sz="2800" b="0" dirty="0">
                <a:solidFill>
                  <a:srgbClr val="FFFFFF"/>
                </a:solidFill>
                <a:latin typeface="Helvetica Neue Medium"/>
                <a:ea typeface="Helvetica Neue Medium"/>
                <a:cs typeface="Helvetica Neue Medium"/>
                <a:sym typeface="Helvetica Neue Medium"/>
              </a:endParaRPr>
            </a:p>
          </p:txBody>
        </p:sp>
        <p:sp>
          <p:nvSpPr>
            <p:cNvPr id="46" name="文本框 45">
              <a:extLst>
                <a:ext uri="{FF2B5EF4-FFF2-40B4-BE49-F238E27FC236}">
                  <a16:creationId xmlns:a16="http://schemas.microsoft.com/office/drawing/2014/main" id="{D818E162-780F-4AEF-B1DE-92799262C55F}"/>
                </a:ext>
              </a:extLst>
            </p:cNvPr>
            <p:cNvSpPr txBox="1"/>
            <p:nvPr/>
          </p:nvSpPr>
          <p:spPr>
            <a:xfrm>
              <a:off x="2043913" y="5385409"/>
              <a:ext cx="5500262" cy="307777"/>
            </a:xfrm>
            <a:prstGeom prst="rect">
              <a:avLst/>
            </a:prstGeom>
            <a:noFill/>
          </p:spPr>
          <p:txBody>
            <a:bodyPr wrap="square" rtlCol="0">
              <a:spAutoFit/>
            </a:bodyPr>
            <a:lstStyle/>
            <a:p>
              <a:r>
                <a:rPr kumimoji="1" lang="en-US" altLang="zh-CN" sz="1400" dirty="0">
                  <a:solidFill>
                    <a:srgbClr val="005FFF"/>
                  </a:solidFill>
                  <a:latin typeface="腾讯体 W7" panose="020C08030202040F0204" pitchFamily="34" charset="-122"/>
                  <a:ea typeface="腾讯体 W7" panose="020C08030202040F0204" pitchFamily="34" charset="-122"/>
                </a:rPr>
                <a:t>Remove opening and closing parts. Clip segments of video.</a:t>
              </a:r>
            </a:p>
          </p:txBody>
        </p:sp>
      </p:grpSp>
      <p:sp>
        <p:nvSpPr>
          <p:cNvPr id="48" name="文本框 47">
            <a:extLst>
              <a:ext uri="{FF2B5EF4-FFF2-40B4-BE49-F238E27FC236}">
                <a16:creationId xmlns:a16="http://schemas.microsoft.com/office/drawing/2014/main" id="{9FAF8449-891F-4380-8162-8F9C4C912820}"/>
              </a:ext>
            </a:extLst>
          </p:cNvPr>
          <p:cNvSpPr txBox="1"/>
          <p:nvPr/>
        </p:nvSpPr>
        <p:spPr>
          <a:xfrm>
            <a:off x="2243815" y="2648170"/>
            <a:ext cx="7074601" cy="369332"/>
          </a:xfrm>
          <a:prstGeom prst="rect">
            <a:avLst/>
          </a:prstGeom>
          <a:noFill/>
        </p:spPr>
        <p:txBody>
          <a:bodyPr wrap="square" rtlCol="0">
            <a:spAutoFit/>
          </a:bodyPr>
          <a:lstStyle/>
          <a:p>
            <a:pPr algn="ctr"/>
            <a:r>
              <a:rPr kumimoji="1" lang="en-US" altLang="zh-CN" dirty="0">
                <a:solidFill>
                  <a:srgbClr val="005FFF"/>
                </a:solidFill>
                <a:latin typeface="腾讯体 W7" panose="020C08030202040F0204" pitchFamily="34" charset="-122"/>
                <a:ea typeface="腾讯体 W7" panose="020C08030202040F0204" pitchFamily="34" charset="-122"/>
              </a:rPr>
              <a:t>VOD </a:t>
            </a:r>
            <a:r>
              <a:rPr kumimoji="1" lang="en-US" altLang="zh-CN" dirty="0">
                <a:latin typeface="腾讯体 W7" panose="020C08030202040F0204" pitchFamily="34" charset="-122"/>
                <a:ea typeface="腾讯体 W7" panose="020C08030202040F0204" pitchFamily="34" charset="-122"/>
              </a:rPr>
              <a:t>provides a one-stop solution for long video scenarios</a:t>
            </a:r>
            <a:endParaRPr kumimoji="1" lang="en-US" altLang="zh-CN" b="1" dirty="0">
              <a:solidFill>
                <a:srgbClr val="005FFF"/>
              </a:solidFill>
              <a:latin typeface="腾讯体 W7" panose="020C08030202040F0204" pitchFamily="34" charset="-122"/>
              <a:ea typeface="腾讯体 W7" panose="020C08030202040F0204" pitchFamily="34" charset="-122"/>
            </a:endParaRPr>
          </a:p>
        </p:txBody>
      </p:sp>
      <p:pic>
        <p:nvPicPr>
          <p:cNvPr id="1026" name="Picture 2" descr="疯狂的在线教育，迎来大地震！20万家机构、3万亿市场面临大洗牌_腾讯新闻">
            <a:extLst>
              <a:ext uri="{FF2B5EF4-FFF2-40B4-BE49-F238E27FC236}">
                <a16:creationId xmlns:a16="http://schemas.microsoft.com/office/drawing/2014/main" id="{DD2DC6CB-2A11-614A-A81B-2E7455F0E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565" y="1055185"/>
            <a:ext cx="2152238" cy="14322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564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14" name="图片 13">
            <a:extLst>
              <a:ext uri="{FF2B5EF4-FFF2-40B4-BE49-F238E27FC236}">
                <a16:creationId xmlns:a16="http://schemas.microsoft.com/office/drawing/2014/main" id="{6F8CF03F-B66D-4C58-8CE3-1CBE93CD44DE}"/>
              </a:ext>
            </a:extLst>
          </p:cNvPr>
          <p:cNvPicPr>
            <a:picLocks noChangeAspect="1"/>
          </p:cNvPicPr>
          <p:nvPr/>
        </p:nvPicPr>
        <p:blipFill>
          <a:blip r:embed="rId3"/>
          <a:stretch>
            <a:fillRect/>
          </a:stretch>
        </p:blipFill>
        <p:spPr>
          <a:xfrm>
            <a:off x="591100" y="484042"/>
            <a:ext cx="11505641" cy="6023203"/>
          </a:xfrm>
          <a:prstGeom prst="rect">
            <a:avLst/>
          </a:prstGeom>
        </p:spPr>
      </p:pic>
      <p:sp>
        <p:nvSpPr>
          <p:cNvPr id="573" name="Google Shape;573;p27"/>
          <p:cNvSpPr/>
          <p:nvPr/>
        </p:nvSpPr>
        <p:spPr>
          <a:xfrm>
            <a:off x="4480532" y="5927485"/>
            <a:ext cx="1685162" cy="337873"/>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n-US" sz="1400" b="0" i="0" u="none" strike="noStrike" cap="none"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rPr>
              <a:t>Acceleration nodes</a:t>
            </a:r>
            <a:endParaRPr sz="1400" b="0" i="0" u="none" strike="noStrike" cap="none" baseline="30000"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endParaRPr>
          </a:p>
        </p:txBody>
      </p:sp>
      <p:sp>
        <p:nvSpPr>
          <p:cNvPr id="574" name="Google Shape;574;p27"/>
          <p:cNvSpPr/>
          <p:nvPr/>
        </p:nvSpPr>
        <p:spPr>
          <a:xfrm>
            <a:off x="6152930" y="5927485"/>
            <a:ext cx="1298042" cy="337873"/>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n-US" sz="1400" b="0" i="0" u="none" strike="noStrike" cap="none"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rPr>
              <a:t>Countries</a:t>
            </a:r>
            <a:endParaRPr sz="1400" b="0" i="0" u="none" strike="noStrike" cap="none" baseline="30000"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endParaRPr>
          </a:p>
        </p:txBody>
      </p:sp>
      <p:sp>
        <p:nvSpPr>
          <p:cNvPr id="576" name="Google Shape;576;p27"/>
          <p:cNvSpPr/>
          <p:nvPr/>
        </p:nvSpPr>
        <p:spPr>
          <a:xfrm>
            <a:off x="7637010" y="5927485"/>
            <a:ext cx="1369851" cy="50163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n-US" sz="1400" b="0" i="0" u="none" strike="noStrike" cap="none"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rPr>
              <a:t>Bandwidth </a:t>
            </a:r>
            <a:br>
              <a:rPr lang="en-US" sz="1400" b="0" i="0" u="none" strike="noStrike" cap="none"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rPr>
            </a:br>
            <a:endParaRPr sz="1400" b="0" i="0" u="none" strike="noStrike" cap="none" baseline="30000" dirty="0">
              <a:solidFill>
                <a:schemeClr val="bg2">
                  <a:lumMod val="25000"/>
                </a:schemeClr>
              </a:solidFill>
              <a:latin typeface="Calibri" panose="020F0502020204030204" pitchFamily="34" charset="0"/>
              <a:ea typeface="Helvetica Neue Light"/>
              <a:cs typeface="Calibri" panose="020F0502020204030204" pitchFamily="34" charset="0"/>
              <a:sym typeface="Helvetica Neue Light"/>
            </a:endParaRPr>
          </a:p>
        </p:txBody>
      </p:sp>
      <p:sp>
        <p:nvSpPr>
          <p:cNvPr id="13" name="object 4">
            <a:extLst>
              <a:ext uri="{FF2B5EF4-FFF2-40B4-BE49-F238E27FC236}">
                <a16:creationId xmlns:a16="http://schemas.microsoft.com/office/drawing/2014/main" id="{4436293B-4E41-4EB8-BC9A-65CB4B097D84}"/>
              </a:ext>
            </a:extLst>
          </p:cNvPr>
          <p:cNvSpPr txBox="1">
            <a:spLocks/>
          </p:cNvSpPr>
          <p:nvPr/>
        </p:nvSpPr>
        <p:spPr>
          <a:xfrm>
            <a:off x="488854" y="417941"/>
            <a:ext cx="8836971"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spcBef>
                <a:spcPts val="0"/>
              </a:spcBef>
            </a:pPr>
            <a:r>
              <a:rPr lang="en-US" sz="3000" dirty="0">
                <a:solidFill>
                  <a:srgbClr val="006EFF"/>
                </a:solidFill>
                <a:latin typeface="Calibri" panose="020F0502020204030204" pitchFamily="34" charset="0"/>
                <a:ea typeface="TTTGB Medium" panose="020C06030202040F0204" pitchFamily="34" charset="-122"/>
                <a:cs typeface="Calibri" panose="020F0502020204030204" pitchFamily="34" charset="0"/>
              </a:rPr>
              <a:t>Global CDN Presence - Location of Cache Node Clusters</a:t>
            </a:r>
          </a:p>
        </p:txBody>
      </p:sp>
      <p:sp>
        <p:nvSpPr>
          <p:cNvPr id="16" name="Google Shape;477;p25">
            <a:extLst>
              <a:ext uri="{FF2B5EF4-FFF2-40B4-BE49-F238E27FC236}">
                <a16:creationId xmlns:a16="http://schemas.microsoft.com/office/drawing/2014/main" id="{F04407B7-DF24-41C7-9B9E-2D7B1A2312E4}"/>
              </a:ext>
            </a:extLst>
          </p:cNvPr>
          <p:cNvSpPr txBox="1"/>
          <p:nvPr/>
        </p:nvSpPr>
        <p:spPr>
          <a:xfrm>
            <a:off x="499656" y="4070958"/>
            <a:ext cx="2367900" cy="96945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Clr>
                <a:srgbClr val="000000"/>
              </a:buClr>
              <a:buSzPts val="2400"/>
              <a:buFont typeface="Helvetica Neue"/>
              <a:buNone/>
            </a:pPr>
            <a:r>
              <a:rPr lang="en-US" altLang="zh-TW" sz="5000" b="1" i="0" u="none" strike="noStrike" cap="none" dirty="0">
                <a:solidFill>
                  <a:srgbClr val="006EFF"/>
                </a:solidFill>
                <a:latin typeface="Calibri" panose="020F0502020204030204" pitchFamily="34" charset="0"/>
                <a:ea typeface="Helvetica Neue"/>
                <a:cs typeface="Calibri" panose="020F0502020204030204" pitchFamily="34" charset="0"/>
                <a:sym typeface="Helvetica Neue"/>
              </a:rPr>
              <a:t>800+</a:t>
            </a:r>
            <a:endParaRPr sz="1400" b="0" i="0" u="none" strike="noStrike" cap="none" dirty="0">
              <a:solidFill>
                <a:srgbClr val="006EFF"/>
              </a:solidFill>
              <a:latin typeface="Calibri" panose="020F0502020204030204" pitchFamily="34" charset="0"/>
              <a:ea typeface="Helvetica Neue Light"/>
              <a:cs typeface="Calibri" panose="020F0502020204030204" pitchFamily="34" charset="0"/>
              <a:sym typeface="Helvetica Neue Light"/>
            </a:endParaRPr>
          </a:p>
        </p:txBody>
      </p:sp>
      <p:sp>
        <p:nvSpPr>
          <p:cNvPr id="17" name="矩形 16">
            <a:extLst>
              <a:ext uri="{FF2B5EF4-FFF2-40B4-BE49-F238E27FC236}">
                <a16:creationId xmlns:a16="http://schemas.microsoft.com/office/drawing/2014/main" id="{74193593-578F-4263-BB6C-BC085C6BB24B}"/>
              </a:ext>
            </a:extLst>
          </p:cNvPr>
          <p:cNvSpPr/>
          <p:nvPr/>
        </p:nvSpPr>
        <p:spPr>
          <a:xfrm>
            <a:off x="501315" y="4817572"/>
            <a:ext cx="3376622" cy="323165"/>
          </a:xfrm>
          <a:prstGeom prst="rect">
            <a:avLst/>
          </a:prstGeom>
        </p:spPr>
        <p:txBody>
          <a:bodyPr wrap="square">
            <a:spAutoFit/>
          </a:bodyPr>
          <a:lstStyle/>
          <a:p>
            <a:r>
              <a:rPr lang="en-US" altLang="zh-CN" sz="1500" dirty="0">
                <a:solidFill>
                  <a:srgbClr val="3F3F3F"/>
                </a:solidFill>
                <a:latin typeface="Calibri" panose="020F0502020204030204" pitchFamily="34" charset="0"/>
                <a:ea typeface="Helvetica Neue Light"/>
                <a:cs typeface="Calibri" panose="020F0502020204030204" pitchFamily="34" charset="0"/>
                <a:sym typeface="Helvetica Neue Light"/>
              </a:rPr>
              <a:t>nodes outside of Mainland China</a:t>
            </a:r>
            <a:endParaRPr lang="zh-CN" altLang="en-US" sz="1500" dirty="0">
              <a:latin typeface="Calibri" panose="020F0502020204030204" pitchFamily="34" charset="0"/>
              <a:cs typeface="Calibri" panose="020F0502020204030204" pitchFamily="34" charset="0"/>
            </a:endParaRPr>
          </a:p>
        </p:txBody>
      </p:sp>
      <p:sp>
        <p:nvSpPr>
          <p:cNvPr id="18" name="矩形 17">
            <a:extLst>
              <a:ext uri="{FF2B5EF4-FFF2-40B4-BE49-F238E27FC236}">
                <a16:creationId xmlns:a16="http://schemas.microsoft.com/office/drawing/2014/main" id="{6E649A6C-6873-49BD-B610-0C3F3F13F5DE}"/>
              </a:ext>
            </a:extLst>
          </p:cNvPr>
          <p:cNvSpPr/>
          <p:nvPr/>
        </p:nvSpPr>
        <p:spPr>
          <a:xfrm>
            <a:off x="499656" y="5275208"/>
            <a:ext cx="1970411" cy="861774"/>
          </a:xfrm>
          <a:prstGeom prst="rect">
            <a:avLst/>
          </a:prstGeom>
        </p:spPr>
        <p:txBody>
          <a:bodyPr wrap="none">
            <a:spAutoFit/>
          </a:bodyPr>
          <a:lstStyle/>
          <a:p>
            <a:r>
              <a:rPr lang="en-US" altLang="zh-TW" sz="5000" b="1" dirty="0">
                <a:solidFill>
                  <a:srgbClr val="006EFF"/>
                </a:solidFill>
                <a:latin typeface="Calibri" panose="020F0502020204030204" pitchFamily="34" charset="0"/>
                <a:cs typeface="Calibri" panose="020F0502020204030204" pitchFamily="34" charset="0"/>
                <a:sym typeface="Helvetica Neue"/>
              </a:rPr>
              <a:t>2,000+</a:t>
            </a:r>
            <a:endParaRPr lang="zh-CN" altLang="en-US" sz="5000" dirty="0">
              <a:solidFill>
                <a:srgbClr val="006EFF"/>
              </a:solidFill>
              <a:latin typeface="Calibri" panose="020F0502020204030204" pitchFamily="34" charset="0"/>
              <a:cs typeface="Calibri" panose="020F0502020204030204" pitchFamily="34" charset="0"/>
            </a:endParaRPr>
          </a:p>
        </p:txBody>
      </p:sp>
      <p:sp>
        <p:nvSpPr>
          <p:cNvPr id="19" name="矩形 18">
            <a:extLst>
              <a:ext uri="{FF2B5EF4-FFF2-40B4-BE49-F238E27FC236}">
                <a16:creationId xmlns:a16="http://schemas.microsoft.com/office/drawing/2014/main" id="{851DF60D-B959-4F28-9AB8-0B5399268CC7}"/>
              </a:ext>
            </a:extLst>
          </p:cNvPr>
          <p:cNvSpPr/>
          <p:nvPr/>
        </p:nvSpPr>
        <p:spPr>
          <a:xfrm>
            <a:off x="512266" y="5931394"/>
            <a:ext cx="2634399" cy="323165"/>
          </a:xfrm>
          <a:prstGeom prst="rect">
            <a:avLst/>
          </a:prstGeom>
        </p:spPr>
        <p:txBody>
          <a:bodyPr wrap="square">
            <a:spAutoFit/>
          </a:bodyPr>
          <a:lstStyle/>
          <a:p>
            <a:r>
              <a:rPr lang="en-US" altLang="zh-CN" sz="1500" dirty="0">
                <a:solidFill>
                  <a:srgbClr val="3F3F3F"/>
                </a:solidFill>
                <a:latin typeface="Calibri" panose="020F0502020204030204" pitchFamily="34" charset="0"/>
                <a:ea typeface="Helvetica Neue Light"/>
                <a:cs typeface="Calibri" panose="020F0502020204030204" pitchFamily="34" charset="0"/>
                <a:sym typeface="Helvetica Neue Light"/>
              </a:rPr>
              <a:t>nodes in Mainland China</a:t>
            </a:r>
            <a:endParaRPr lang="zh-CN" altLang="en-US" sz="1500" dirty="0">
              <a:latin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592CD6A5-B19D-4C8A-A4D7-8F916C7DC60A}"/>
              </a:ext>
            </a:extLst>
          </p:cNvPr>
          <p:cNvSpPr/>
          <p:nvPr/>
        </p:nvSpPr>
        <p:spPr>
          <a:xfrm>
            <a:off x="4783687" y="5491402"/>
            <a:ext cx="1194558" cy="588623"/>
          </a:xfrm>
          <a:prstGeom prst="rect">
            <a:avLst/>
          </a:prstGeom>
        </p:spPr>
        <p:txBody>
          <a:bodyPr wrap="none">
            <a:spAutoFit/>
          </a:bodyPr>
          <a:lstStyle/>
          <a:p>
            <a:pPr lvl="0" algn="ctr">
              <a:lnSpc>
                <a:spcPct val="114000"/>
              </a:lnSpc>
            </a:pPr>
            <a:r>
              <a:rPr lang="en-US" altLang="zh-CN" sz="3000" b="1" dirty="0">
                <a:solidFill>
                  <a:schemeClr val="accent2"/>
                </a:solidFill>
                <a:latin typeface="Calibri" panose="020F0502020204030204" pitchFamily="34" charset="0"/>
                <a:ea typeface="Helvetica Neue"/>
                <a:cs typeface="Calibri" panose="020F0502020204030204" pitchFamily="34" charset="0"/>
                <a:sym typeface="Helvetica Neue"/>
              </a:rPr>
              <a:t>2,800</a:t>
            </a:r>
            <a:r>
              <a:rPr lang="en-US" altLang="zh-CN" sz="3000" b="1" baseline="30000" dirty="0">
                <a:solidFill>
                  <a:schemeClr val="accent2"/>
                </a:solidFill>
                <a:latin typeface="Calibri" panose="020F0502020204030204" pitchFamily="34" charset="0"/>
                <a:ea typeface="Helvetica Neue"/>
                <a:cs typeface="Calibri" panose="020F0502020204030204" pitchFamily="34" charset="0"/>
                <a:sym typeface="Helvetica Neue"/>
              </a:rPr>
              <a:t>+</a:t>
            </a:r>
            <a:endParaRPr lang="en-US" altLang="zh-CN" sz="3000" b="1" dirty="0">
              <a:solidFill>
                <a:schemeClr val="accent2"/>
              </a:solidFill>
              <a:latin typeface="Calibri" panose="020F0502020204030204" pitchFamily="34" charset="0"/>
              <a:cs typeface="Calibri" panose="020F0502020204030204" pitchFamily="34" charset="0"/>
            </a:endParaRPr>
          </a:p>
        </p:txBody>
      </p:sp>
      <p:sp>
        <p:nvSpPr>
          <p:cNvPr id="5" name="矩形 4">
            <a:extLst>
              <a:ext uri="{FF2B5EF4-FFF2-40B4-BE49-F238E27FC236}">
                <a16:creationId xmlns:a16="http://schemas.microsoft.com/office/drawing/2014/main" id="{F748E984-A3F5-4F33-B159-6B95C8BD45C2}"/>
              </a:ext>
            </a:extLst>
          </p:cNvPr>
          <p:cNvSpPr/>
          <p:nvPr/>
        </p:nvSpPr>
        <p:spPr>
          <a:xfrm>
            <a:off x="6449932" y="5491402"/>
            <a:ext cx="704039" cy="588623"/>
          </a:xfrm>
          <a:prstGeom prst="rect">
            <a:avLst/>
          </a:prstGeom>
        </p:spPr>
        <p:txBody>
          <a:bodyPr wrap="none">
            <a:spAutoFit/>
          </a:bodyPr>
          <a:lstStyle/>
          <a:p>
            <a:pPr lvl="0" algn="ctr">
              <a:lnSpc>
                <a:spcPct val="114000"/>
              </a:lnSpc>
            </a:pPr>
            <a:r>
              <a:rPr lang="en-US" altLang="zh-CN" sz="3000" b="1" dirty="0">
                <a:solidFill>
                  <a:schemeClr val="accent2"/>
                </a:solidFill>
                <a:latin typeface="Calibri" panose="020F0502020204030204" pitchFamily="34" charset="0"/>
                <a:ea typeface="Helvetica Neue"/>
                <a:cs typeface="Calibri" panose="020F0502020204030204" pitchFamily="34" charset="0"/>
                <a:sym typeface="Helvetica Neue"/>
              </a:rPr>
              <a:t>70</a:t>
            </a:r>
            <a:r>
              <a:rPr lang="en-US" altLang="zh-CN" sz="3000" b="1" baseline="30000" dirty="0">
                <a:solidFill>
                  <a:schemeClr val="accent2"/>
                </a:solidFill>
                <a:latin typeface="Calibri" panose="020F0502020204030204" pitchFamily="34" charset="0"/>
                <a:ea typeface="Helvetica Neue"/>
                <a:cs typeface="Calibri" panose="020F0502020204030204" pitchFamily="34" charset="0"/>
                <a:sym typeface="Helvetica Neue"/>
              </a:rPr>
              <a:t>+</a:t>
            </a:r>
            <a:endParaRPr lang="en-US" altLang="zh-CN" sz="3000" b="1" dirty="0">
              <a:solidFill>
                <a:schemeClr val="accent2"/>
              </a:solidFill>
              <a:latin typeface="Calibri" panose="020F0502020204030204" pitchFamily="34" charset="0"/>
              <a:cs typeface="Calibri" panose="020F0502020204030204" pitchFamily="34" charset="0"/>
            </a:endParaRPr>
          </a:p>
        </p:txBody>
      </p:sp>
      <p:sp>
        <p:nvSpPr>
          <p:cNvPr id="6" name="矩形 5">
            <a:extLst>
              <a:ext uri="{FF2B5EF4-FFF2-40B4-BE49-F238E27FC236}">
                <a16:creationId xmlns:a16="http://schemas.microsoft.com/office/drawing/2014/main" id="{976CCB42-3583-46D4-82DE-BF81445054F0}"/>
              </a:ext>
            </a:extLst>
          </p:cNvPr>
          <p:cNvSpPr/>
          <p:nvPr/>
        </p:nvSpPr>
        <p:spPr>
          <a:xfrm>
            <a:off x="7493951" y="5491402"/>
            <a:ext cx="1655967" cy="588623"/>
          </a:xfrm>
          <a:prstGeom prst="rect">
            <a:avLst/>
          </a:prstGeom>
        </p:spPr>
        <p:txBody>
          <a:bodyPr wrap="none">
            <a:spAutoFit/>
          </a:bodyPr>
          <a:lstStyle/>
          <a:p>
            <a:pPr lvl="0" algn="ctr">
              <a:lnSpc>
                <a:spcPct val="114000"/>
              </a:lnSpc>
            </a:pPr>
            <a:r>
              <a:rPr lang="en-US" altLang="zh-CN" sz="3000" b="1" dirty="0">
                <a:solidFill>
                  <a:schemeClr val="accent2"/>
                </a:solidFill>
                <a:latin typeface="Calibri" panose="020F0502020204030204" pitchFamily="34" charset="0"/>
                <a:ea typeface="Helvetica Neue"/>
                <a:cs typeface="Calibri" panose="020F0502020204030204" pitchFamily="34" charset="0"/>
                <a:sym typeface="Helvetica Neue"/>
              </a:rPr>
              <a:t>160Tbps</a:t>
            </a:r>
            <a:r>
              <a:rPr lang="en-US" altLang="zh-CN" sz="3000" b="1" baseline="30000" dirty="0">
                <a:solidFill>
                  <a:schemeClr val="accent2"/>
                </a:solidFill>
                <a:latin typeface="Calibri" panose="020F0502020204030204" pitchFamily="34" charset="0"/>
                <a:ea typeface="Helvetica Neue"/>
                <a:cs typeface="Calibri" panose="020F0502020204030204" pitchFamily="34" charset="0"/>
                <a:sym typeface="Helvetica Neue"/>
              </a:rPr>
              <a:t>+</a:t>
            </a:r>
            <a:endParaRPr lang="en-US" altLang="zh-CN" sz="3000" b="1" dirty="0">
              <a:solidFill>
                <a:schemeClr val="accent2"/>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1" name="Google Shape;1651;g1474462e3e3_0_1336"/>
          <p:cNvSpPr/>
          <p:nvPr/>
        </p:nvSpPr>
        <p:spPr>
          <a:xfrm>
            <a:off x="690459" y="1182757"/>
            <a:ext cx="3441859" cy="4830418"/>
          </a:xfrm>
          <a:prstGeom prst="roundRect">
            <a:avLst>
              <a:gd name="adj" fmla="val 2464"/>
            </a:avLst>
          </a:prstGeom>
          <a:gradFill>
            <a:gsLst>
              <a:gs pos="50000">
                <a:srgbClr val="FAFBFE"/>
              </a:gs>
              <a:gs pos="0">
                <a:srgbClr val="F5F6FB"/>
              </a:gs>
              <a:gs pos="100000">
                <a:schemeClr val="bg1"/>
              </a:gs>
            </a:gsLst>
            <a:lin ang="5400000" scaled="1"/>
          </a:gradFill>
          <a:ln w="9525" cap="rnd" cmpd="sng">
            <a:solidFill>
              <a:schemeClr val="bg1"/>
            </a:solidFill>
            <a:prstDash val="solid"/>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algn="ctr">
              <a:buClr>
                <a:schemeClr val="lt1"/>
              </a:buClr>
              <a:buSzPts val="1600"/>
            </a:pPr>
            <a:endParaRPr sz="1600">
              <a:solidFill>
                <a:srgbClr val="757070"/>
              </a:solidFill>
              <a:latin typeface="Calibri" panose="020F0502020204030204" pitchFamily="34" charset="0"/>
              <a:ea typeface="Helvetica Neue"/>
              <a:cs typeface="Calibri" panose="020F0502020204030204" pitchFamily="34" charset="0"/>
            </a:endParaRPr>
          </a:p>
        </p:txBody>
      </p:sp>
      <p:sp>
        <p:nvSpPr>
          <p:cNvPr id="21" name="Round Same-side Corner of Rectangle 20">
            <a:extLst>
              <a:ext uri="{FF2B5EF4-FFF2-40B4-BE49-F238E27FC236}">
                <a16:creationId xmlns:a16="http://schemas.microsoft.com/office/drawing/2014/main" id="{9460CD46-AEE8-D2ED-F522-857CEEAD57B6}"/>
              </a:ext>
            </a:extLst>
          </p:cNvPr>
          <p:cNvSpPr/>
          <p:nvPr/>
        </p:nvSpPr>
        <p:spPr>
          <a:xfrm rot="10800000">
            <a:off x="690458" y="4079820"/>
            <a:ext cx="3448128" cy="1933354"/>
          </a:xfrm>
          <a:prstGeom prst="round2SameRect">
            <a:avLst>
              <a:gd name="adj1" fmla="val 4054"/>
              <a:gd name="adj2" fmla="val 0"/>
            </a:avLst>
          </a:prstGeom>
          <a:solidFill>
            <a:srgbClr val="016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651;g1474462e3e3_0_1336">
            <a:extLst>
              <a:ext uri="{FF2B5EF4-FFF2-40B4-BE49-F238E27FC236}">
                <a16:creationId xmlns:a16="http://schemas.microsoft.com/office/drawing/2014/main" id="{0F73AC45-C041-4465-81AB-0AFAC11950E6}"/>
              </a:ext>
            </a:extLst>
          </p:cNvPr>
          <p:cNvSpPr/>
          <p:nvPr/>
        </p:nvSpPr>
        <p:spPr>
          <a:xfrm>
            <a:off x="4353028" y="1182757"/>
            <a:ext cx="3441859" cy="4830418"/>
          </a:xfrm>
          <a:prstGeom prst="roundRect">
            <a:avLst>
              <a:gd name="adj" fmla="val 2464"/>
            </a:avLst>
          </a:prstGeom>
          <a:gradFill>
            <a:gsLst>
              <a:gs pos="50000">
                <a:srgbClr val="FAFBFE"/>
              </a:gs>
              <a:gs pos="0">
                <a:srgbClr val="F5F6FB"/>
              </a:gs>
              <a:gs pos="100000">
                <a:schemeClr val="bg1"/>
              </a:gs>
            </a:gsLst>
            <a:lin ang="5400000" scaled="1"/>
          </a:gradFill>
          <a:ln w="9525" cap="rnd" cmpd="sng">
            <a:solidFill>
              <a:schemeClr val="bg1"/>
            </a:solidFill>
            <a:prstDash val="solid"/>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algn="ctr">
              <a:buClr>
                <a:schemeClr val="lt1"/>
              </a:buClr>
              <a:buSzPts val="1600"/>
            </a:pPr>
            <a:endParaRPr sz="1600">
              <a:solidFill>
                <a:srgbClr val="757070"/>
              </a:solidFill>
              <a:latin typeface="Calibri" panose="020F0502020204030204" pitchFamily="34" charset="0"/>
              <a:ea typeface="Helvetica Neue"/>
              <a:cs typeface="Calibri" panose="020F0502020204030204" pitchFamily="34" charset="0"/>
            </a:endParaRPr>
          </a:p>
        </p:txBody>
      </p:sp>
      <p:sp>
        <p:nvSpPr>
          <p:cNvPr id="20" name="Google Shape;1651;g1474462e3e3_0_1336">
            <a:extLst>
              <a:ext uri="{FF2B5EF4-FFF2-40B4-BE49-F238E27FC236}">
                <a16:creationId xmlns:a16="http://schemas.microsoft.com/office/drawing/2014/main" id="{DA6699B3-67FF-B500-909A-99437693BCEA}"/>
              </a:ext>
            </a:extLst>
          </p:cNvPr>
          <p:cNvSpPr/>
          <p:nvPr/>
        </p:nvSpPr>
        <p:spPr>
          <a:xfrm>
            <a:off x="8015598" y="1182757"/>
            <a:ext cx="3441859" cy="4830418"/>
          </a:xfrm>
          <a:prstGeom prst="roundRect">
            <a:avLst>
              <a:gd name="adj" fmla="val 2464"/>
            </a:avLst>
          </a:prstGeom>
          <a:gradFill>
            <a:gsLst>
              <a:gs pos="50000">
                <a:srgbClr val="FAFBFE"/>
              </a:gs>
              <a:gs pos="0">
                <a:srgbClr val="F5F6FB"/>
              </a:gs>
              <a:gs pos="100000">
                <a:schemeClr val="bg1"/>
              </a:gs>
            </a:gsLst>
            <a:lin ang="5400000" scaled="1"/>
          </a:gradFill>
          <a:ln w="9525" cap="rnd" cmpd="sng">
            <a:solidFill>
              <a:schemeClr val="bg1"/>
            </a:solidFill>
            <a:prstDash val="solid"/>
            <a:round/>
            <a:headEnd type="none" w="sm" len="sm"/>
            <a:tailEnd type="none" w="sm" len="sm"/>
          </a:ln>
          <a:effectLst>
            <a:outerShdw blurRad="165100" dist="88900" dir="2700000" algn="tl" rotWithShape="0">
              <a:srgbClr val="0065B6">
                <a:alpha val="12058"/>
              </a:srgbClr>
            </a:outerShdw>
          </a:effectLst>
        </p:spPr>
        <p:txBody>
          <a:bodyPr spcFirstLastPara="1" wrap="square" lIns="91425" tIns="45700" rIns="91425" bIns="45700" anchor="ctr" anchorCtr="0">
            <a:noAutofit/>
          </a:bodyPr>
          <a:lstStyle/>
          <a:p>
            <a:pPr algn="ctr">
              <a:buClr>
                <a:schemeClr val="lt1"/>
              </a:buClr>
              <a:buSzPts val="1600"/>
            </a:pPr>
            <a:endParaRPr sz="1600">
              <a:solidFill>
                <a:srgbClr val="757070"/>
              </a:solidFill>
              <a:latin typeface="Calibri" panose="020F0502020204030204" pitchFamily="34" charset="0"/>
              <a:ea typeface="Helvetica Neue"/>
              <a:cs typeface="Calibri" panose="020F0502020204030204" pitchFamily="34" charset="0"/>
            </a:endParaRPr>
          </a:p>
        </p:txBody>
      </p:sp>
      <p:sp>
        <p:nvSpPr>
          <p:cNvPr id="1659" name="Google Shape;1659;g1474462e3e3_0_1336"/>
          <p:cNvSpPr txBox="1"/>
          <p:nvPr/>
        </p:nvSpPr>
        <p:spPr>
          <a:xfrm>
            <a:off x="1025136" y="1364334"/>
            <a:ext cx="2686500" cy="441096"/>
          </a:xfrm>
          <a:prstGeom prst="rect">
            <a:avLst/>
          </a:prstGeom>
          <a:noFill/>
          <a:ln>
            <a:noFill/>
          </a:ln>
        </p:spPr>
        <p:txBody>
          <a:bodyPr spcFirstLastPara="1" wrap="square" lIns="50775" tIns="50775" rIns="50775" bIns="50775" anchor="ctr" anchorCtr="0">
            <a:spAutoFit/>
          </a:bodyPr>
          <a:lstStyle/>
          <a:p>
            <a:pPr marL="0" marR="0" lvl="0" indent="0" algn="ctr" defTabSz="914400" rtl="0" eaLnBrk="1" fontAlgn="auto" latinLnBrk="0" hangingPunct="1">
              <a:lnSpc>
                <a:spcPct val="100000"/>
              </a:lnSpc>
              <a:spcBef>
                <a:spcPts val="0"/>
              </a:spcBef>
              <a:spcAft>
                <a:spcPts val="0"/>
              </a:spcAft>
              <a:buClr>
                <a:srgbClr val="0060FF"/>
              </a:buClr>
              <a:buSzPts val="1600"/>
              <a:buFont typeface="Helvetica Neue"/>
              <a:buNone/>
              <a:tabLst/>
              <a:defRPr/>
            </a:pPr>
            <a:r>
              <a:rPr kumimoji="0" lang="en-US"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Long Video</a:t>
            </a:r>
            <a:endParaRPr kumimoji="0" sz="22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1660" name="Google Shape;1660;g1474462e3e3_0_1336"/>
          <p:cNvSpPr txBox="1"/>
          <p:nvPr/>
        </p:nvSpPr>
        <p:spPr>
          <a:xfrm>
            <a:off x="4722492" y="1362694"/>
            <a:ext cx="2686500" cy="441096"/>
          </a:xfrm>
          <a:prstGeom prst="rect">
            <a:avLst/>
          </a:prstGeom>
          <a:noFill/>
          <a:ln>
            <a:noFill/>
          </a:ln>
        </p:spPr>
        <p:txBody>
          <a:bodyPr spcFirstLastPara="1" wrap="square" lIns="50775" tIns="50775" rIns="50775" bIns="50775" anchor="ctr" anchorCtr="0">
            <a:spAutoFit/>
          </a:bodyPr>
          <a:lstStyle/>
          <a:p>
            <a:pPr marL="0" marR="0" lvl="0" indent="0" algn="ctr" defTabSz="914400" rtl="0" eaLnBrk="1" fontAlgn="auto" latinLnBrk="0" hangingPunct="1">
              <a:lnSpc>
                <a:spcPct val="100000"/>
              </a:lnSpc>
              <a:spcBef>
                <a:spcPts val="0"/>
              </a:spcBef>
              <a:spcAft>
                <a:spcPts val="0"/>
              </a:spcAft>
              <a:buClr>
                <a:srgbClr val="0060FF"/>
              </a:buClr>
              <a:buSzPts val="1600"/>
              <a:buFont typeface="Helvetica Neue"/>
              <a:buNone/>
              <a:tabLst/>
              <a:defRPr/>
            </a:pPr>
            <a:r>
              <a:rPr kumimoji="0" lang="en-US"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Short Video</a:t>
            </a:r>
            <a:endParaRPr kumimoji="0" sz="22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2" name="文本框 1">
            <a:extLst>
              <a:ext uri="{FF2B5EF4-FFF2-40B4-BE49-F238E27FC236}">
                <a16:creationId xmlns:a16="http://schemas.microsoft.com/office/drawing/2014/main" id="{0CAE6708-8890-C6B3-18C6-4D16942A8AEC}"/>
              </a:ext>
            </a:extLst>
          </p:cNvPr>
          <p:cNvSpPr txBox="1"/>
          <p:nvPr/>
        </p:nvSpPr>
        <p:spPr>
          <a:xfrm>
            <a:off x="1278217" y="1905322"/>
            <a:ext cx="2166952" cy="646331"/>
          </a:xfrm>
          <a:prstGeom prst="rect">
            <a:avLst/>
          </a:prstGeom>
          <a:noFill/>
        </p:spPr>
        <p:txBody>
          <a:bodyPr wrap="square" rtlCol="0">
            <a:spAutoFit/>
          </a:bodyPr>
          <a:lstStyle/>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Online Education</a:t>
            </a:r>
            <a:endParaRPr kumimoji="1" lang="en-US" altLang="zh-CN" sz="1200" dirty="0">
              <a:solidFill>
                <a:schemeClr val="bg2">
                  <a:lumMod val="75000"/>
                </a:schemeClr>
              </a:solidFill>
              <a:latin typeface="Calibri" panose="020F0502020204030204" pitchFamily="34" charset="0"/>
              <a:ea typeface="Helvetica Neue" panose="02000503000000020004" pitchFamily="2" charset="0"/>
              <a:cs typeface="Calibri" panose="020F0502020204030204" pitchFamily="34" charset="0"/>
            </a:endParaRPr>
          </a:p>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On</a:t>
            </a:r>
            <a:r>
              <a:rPr kumimoji="1" lang="en-US" altLang="zh-CN" sz="1200" dirty="0">
                <a:solidFill>
                  <a:schemeClr val="bg2">
                    <a:lumMod val="75000"/>
                  </a:schemeClr>
                </a:solidFill>
                <a:latin typeface="Calibri" panose="020F0502020204030204" pitchFamily="34" charset="0"/>
                <a:ea typeface="Helvetica Neue" panose="02000503000000020004" pitchFamily="2" charset="0"/>
                <a:cs typeface="Calibri" panose="020F0502020204030204" pitchFamily="34" charset="0"/>
              </a:rPr>
              <a:t>line Streaming Platforms</a:t>
            </a:r>
          </a:p>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OTT </a:t>
            </a:r>
            <a:r>
              <a:rPr kumimoji="1" lang="en-US" altLang="zh-CN" sz="1200" dirty="0">
                <a:solidFill>
                  <a:schemeClr val="bg2">
                    <a:lumMod val="75000"/>
                  </a:schemeClr>
                </a:solidFill>
                <a:latin typeface="Calibri" panose="020F0502020204030204" pitchFamily="34" charset="0"/>
                <a:ea typeface="Helvetica Neue" panose="02000503000000020004" pitchFamily="2" charset="0"/>
                <a:cs typeface="Calibri" panose="020F0502020204030204" pitchFamily="34" charset="0"/>
              </a:rPr>
              <a:t>Platforms</a:t>
            </a:r>
            <a:endPar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endParaRPr>
          </a:p>
        </p:txBody>
      </p:sp>
      <p:sp>
        <p:nvSpPr>
          <p:cNvPr id="5" name="Google Shape;1660;g1474462e3e3_0_1336">
            <a:extLst>
              <a:ext uri="{FF2B5EF4-FFF2-40B4-BE49-F238E27FC236}">
                <a16:creationId xmlns:a16="http://schemas.microsoft.com/office/drawing/2014/main" id="{C480DA03-DA8B-B880-0747-EBAD97804611}"/>
              </a:ext>
            </a:extLst>
          </p:cNvPr>
          <p:cNvSpPr txBox="1"/>
          <p:nvPr/>
        </p:nvSpPr>
        <p:spPr>
          <a:xfrm>
            <a:off x="8378931" y="1362694"/>
            <a:ext cx="2686500" cy="441096"/>
          </a:xfrm>
          <a:prstGeom prst="rect">
            <a:avLst/>
          </a:prstGeom>
          <a:noFill/>
          <a:ln>
            <a:noFill/>
          </a:ln>
        </p:spPr>
        <p:txBody>
          <a:bodyPr spcFirstLastPara="1" wrap="square" lIns="50775" tIns="50775" rIns="50775" bIns="50775" anchor="ctr" anchorCtr="0">
            <a:spAutoFit/>
          </a:bodyPr>
          <a:lstStyle/>
          <a:p>
            <a:pPr marL="0" marR="0" lvl="0" indent="0" algn="ctr" defTabSz="914400" rtl="0" eaLnBrk="1" fontAlgn="auto" latinLnBrk="0" hangingPunct="1">
              <a:lnSpc>
                <a:spcPct val="100000"/>
              </a:lnSpc>
              <a:spcBef>
                <a:spcPts val="0"/>
              </a:spcBef>
              <a:spcAft>
                <a:spcPts val="0"/>
              </a:spcAft>
              <a:buClr>
                <a:srgbClr val="0060FF"/>
              </a:buClr>
              <a:buSzPts val="1600"/>
              <a:buFont typeface="Helvetica Neue"/>
              <a:buNone/>
              <a:tabLst/>
              <a:defRPr/>
            </a:pPr>
            <a:r>
              <a:rPr kumimoji="0" lang="en-US"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Live</a:t>
            </a:r>
            <a:r>
              <a:rPr kumimoji="0" lang="zh-CN" altLang="en-US"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 </a:t>
            </a:r>
            <a:r>
              <a:rPr kumimoji="0" lang="en-US" altLang="zh-CN"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to</a:t>
            </a:r>
            <a:r>
              <a:rPr kumimoji="0" lang="zh-CN" altLang="en-US"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 </a:t>
            </a:r>
            <a:r>
              <a:rPr kumimoji="0" lang="en-US" altLang="zh-CN" sz="2200" b="1" i="0" u="none" strike="noStrike" kern="0" cap="none" spc="0" normalizeH="0" baseline="0" noProof="0" dirty="0">
                <a:ln>
                  <a:noFill/>
                </a:ln>
                <a:solidFill>
                  <a:srgbClr val="0060FF"/>
                </a:solidFill>
                <a:effectLst/>
                <a:uLnTx/>
                <a:uFillTx/>
                <a:latin typeface="Calibri" panose="020F0502020204030204" pitchFamily="34" charset="0"/>
                <a:ea typeface="Helvetica Neue"/>
                <a:cs typeface="Calibri" panose="020F0502020204030204" pitchFamily="34" charset="0"/>
                <a:sym typeface="Helvetica Neue"/>
              </a:rPr>
              <a:t>VOD</a:t>
            </a:r>
            <a:endParaRPr kumimoji="0" sz="22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7" name="Picture 2" descr="疯狂的在线教育，迎来大地震！20万家机构、3万亿市场面临大洗牌_腾讯新闻">
            <a:extLst>
              <a:ext uri="{FF2B5EF4-FFF2-40B4-BE49-F238E27FC236}">
                <a16:creationId xmlns:a16="http://schemas.microsoft.com/office/drawing/2014/main" id="{929651DB-6B64-83B6-936C-D5CA6B3A2B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29"/>
          <a:stretch/>
        </p:blipFill>
        <p:spPr bwMode="auto">
          <a:xfrm>
            <a:off x="690459" y="2586277"/>
            <a:ext cx="3441858" cy="178531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BC7898CC-E146-E327-4478-52BCCE68ED27}"/>
              </a:ext>
            </a:extLst>
          </p:cNvPr>
          <p:cNvSpPr txBox="1"/>
          <p:nvPr/>
        </p:nvSpPr>
        <p:spPr>
          <a:xfrm>
            <a:off x="5324855" y="1905322"/>
            <a:ext cx="1925765" cy="461665"/>
          </a:xfrm>
          <a:prstGeom prst="rect">
            <a:avLst/>
          </a:prstGeom>
          <a:noFill/>
        </p:spPr>
        <p:txBody>
          <a:bodyPr wrap="square" rtlCol="0">
            <a:spAutoFit/>
          </a:bodyPr>
          <a:lstStyle/>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E-commerce </a:t>
            </a:r>
          </a:p>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Social media</a:t>
            </a:r>
          </a:p>
        </p:txBody>
      </p:sp>
      <p:sp>
        <p:nvSpPr>
          <p:cNvPr id="9" name="文本框 8">
            <a:extLst>
              <a:ext uri="{FF2B5EF4-FFF2-40B4-BE49-F238E27FC236}">
                <a16:creationId xmlns:a16="http://schemas.microsoft.com/office/drawing/2014/main" id="{FA54F8BA-FB1C-DBAE-810F-7E75138E97AF}"/>
              </a:ext>
            </a:extLst>
          </p:cNvPr>
          <p:cNvSpPr txBox="1"/>
          <p:nvPr/>
        </p:nvSpPr>
        <p:spPr>
          <a:xfrm>
            <a:off x="8222447" y="1905322"/>
            <a:ext cx="2100395" cy="461665"/>
          </a:xfrm>
          <a:prstGeom prst="rect">
            <a:avLst/>
          </a:prstGeom>
          <a:noFill/>
        </p:spPr>
        <p:txBody>
          <a:bodyPr wrap="square" rtlCol="0">
            <a:spAutoFit/>
          </a:bodyPr>
          <a:lstStyle/>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Online Education</a:t>
            </a:r>
            <a:endParaRPr kumimoji="1" lang="en-US" altLang="zh-CN" sz="1200" dirty="0">
              <a:solidFill>
                <a:schemeClr val="bg2">
                  <a:lumMod val="75000"/>
                </a:schemeClr>
              </a:solidFill>
              <a:latin typeface="Calibri" panose="020F0502020204030204" pitchFamily="34" charset="0"/>
              <a:ea typeface="Helvetica Neue" panose="02000503000000020004" pitchFamily="2" charset="0"/>
              <a:cs typeface="Calibri" panose="020F0502020204030204" pitchFamily="34" charset="0"/>
            </a:endParaRPr>
          </a:p>
          <a:p>
            <a:pPr marL="171450" marR="0" lvl="0" indent="-1714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Social media</a:t>
            </a:r>
          </a:p>
        </p:txBody>
      </p:sp>
      <p:sp>
        <p:nvSpPr>
          <p:cNvPr id="11" name="Google Shape;1348;g1474462e3e3_0_1104">
            <a:extLst>
              <a:ext uri="{FF2B5EF4-FFF2-40B4-BE49-F238E27FC236}">
                <a16:creationId xmlns:a16="http://schemas.microsoft.com/office/drawing/2014/main" id="{74510E20-7E57-F8D6-4E19-990781519DF4}"/>
              </a:ext>
            </a:extLst>
          </p:cNvPr>
          <p:cNvSpPr/>
          <p:nvPr/>
        </p:nvSpPr>
        <p:spPr>
          <a:xfrm>
            <a:off x="1278217" y="4459906"/>
            <a:ext cx="2688935" cy="124256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25"/>
              <a:buFont typeface="Helvetica Neue"/>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VOD solutions</a:t>
            </a: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Storage management</a:t>
            </a:r>
            <a:endParaRPr kumimoji="0" lang="en-US" sz="1200" b="0" i="0" u="none" strike="noStrike" kern="0" cap="none" spc="0" normalizeH="0" baseline="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lang="en-US" sz="1200" noProof="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rPr>
              <a:t>S</a:t>
            </a: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mart cold storage</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Smart </a:t>
            </a:r>
            <a:r>
              <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rPr>
              <a:t>media processing</a:t>
            </a: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Intelligent Subtitles</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HLS encryption</a:t>
            </a: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DRM</a:t>
            </a:r>
            <a:endParaRPr kumimoji="0"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Arial"/>
            </a:endParaRPr>
          </a:p>
        </p:txBody>
      </p:sp>
      <p:sp>
        <p:nvSpPr>
          <p:cNvPr id="4" name="object 4">
            <a:extLst>
              <a:ext uri="{FF2B5EF4-FFF2-40B4-BE49-F238E27FC236}">
                <a16:creationId xmlns:a16="http://schemas.microsoft.com/office/drawing/2014/main" id="{9C633465-A91F-5039-D9AB-CEA73B686B4E}"/>
              </a:ext>
            </a:extLst>
          </p:cNvPr>
          <p:cNvSpPr txBox="1">
            <a:spLocks/>
          </p:cNvSpPr>
          <p:nvPr/>
        </p:nvSpPr>
        <p:spPr>
          <a:xfrm>
            <a:off x="488854" y="417941"/>
            <a:ext cx="2423612"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lnSpc>
                <a:spcPct val="100000"/>
              </a:lnSpc>
              <a:spcBef>
                <a:spcPts val="0"/>
              </a:spcBef>
              <a:buClrTx/>
            </a:pPr>
            <a:r>
              <a:rPr lang="en-US" sz="3000">
                <a:solidFill>
                  <a:srgbClr val="006EFF"/>
                </a:solidFill>
                <a:latin typeface="Calibri" panose="020F0502020204030204" pitchFamily="34" charset="0"/>
                <a:ea typeface="TTTGB Medium" panose="020C06030202040F0204" pitchFamily="34" charset="-122"/>
                <a:cs typeface="Calibri" panose="020F0502020204030204" pitchFamily="34" charset="0"/>
              </a:rPr>
              <a:t>VOD Scenarios</a:t>
            </a:r>
            <a:endParaRPr lang="en-US" sz="3000" dirty="0">
              <a:solidFill>
                <a:srgbClr val="006EFF"/>
              </a:solidFill>
              <a:latin typeface="Calibri" panose="020F0502020204030204" pitchFamily="34" charset="0"/>
              <a:ea typeface="TTTGB Medium" panose="020C06030202040F0204" pitchFamily="34" charset="-122"/>
              <a:cs typeface="Calibri" panose="020F0502020204030204" pitchFamily="34" charset="0"/>
            </a:endParaRPr>
          </a:p>
        </p:txBody>
      </p:sp>
      <p:sp>
        <p:nvSpPr>
          <p:cNvPr id="22" name="Round Same-side Corner of Rectangle 21">
            <a:extLst>
              <a:ext uri="{FF2B5EF4-FFF2-40B4-BE49-F238E27FC236}">
                <a16:creationId xmlns:a16="http://schemas.microsoft.com/office/drawing/2014/main" id="{74CDD14C-4C32-86B7-3E8C-3C60B78140C3}"/>
              </a:ext>
            </a:extLst>
          </p:cNvPr>
          <p:cNvSpPr/>
          <p:nvPr/>
        </p:nvSpPr>
        <p:spPr>
          <a:xfrm rot="10800000">
            <a:off x="4348058" y="4079820"/>
            <a:ext cx="3448128" cy="1933354"/>
          </a:xfrm>
          <a:prstGeom prst="round2SameRect">
            <a:avLst>
              <a:gd name="adj1" fmla="val 4054"/>
              <a:gd name="adj2" fmla="val 0"/>
            </a:avLst>
          </a:prstGeom>
          <a:solidFill>
            <a:srgbClr val="016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ame-side Corner of Rectangle 22">
            <a:extLst>
              <a:ext uri="{FF2B5EF4-FFF2-40B4-BE49-F238E27FC236}">
                <a16:creationId xmlns:a16="http://schemas.microsoft.com/office/drawing/2014/main" id="{265DC1BC-226C-3EAF-1DD0-2D862D9294D4}"/>
              </a:ext>
            </a:extLst>
          </p:cNvPr>
          <p:cNvSpPr/>
          <p:nvPr/>
        </p:nvSpPr>
        <p:spPr>
          <a:xfrm rot="10800000">
            <a:off x="8015597" y="4079820"/>
            <a:ext cx="3448128" cy="1933354"/>
          </a:xfrm>
          <a:prstGeom prst="round2SameRect">
            <a:avLst>
              <a:gd name="adj1" fmla="val 4054"/>
              <a:gd name="adj2" fmla="val 0"/>
            </a:avLst>
          </a:prstGeom>
          <a:solidFill>
            <a:srgbClr val="016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348;g1474462e3e3_0_1104">
            <a:extLst>
              <a:ext uri="{FF2B5EF4-FFF2-40B4-BE49-F238E27FC236}">
                <a16:creationId xmlns:a16="http://schemas.microsoft.com/office/drawing/2014/main" id="{BF2DB7F4-4F12-5DC5-B398-8FE1CD119DB8}"/>
              </a:ext>
            </a:extLst>
          </p:cNvPr>
          <p:cNvSpPr/>
          <p:nvPr/>
        </p:nvSpPr>
        <p:spPr>
          <a:xfrm>
            <a:off x="4782126" y="4459906"/>
            <a:ext cx="2807198" cy="98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25"/>
              <a:buFont typeface="Helvetica Neue"/>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VOD solutions</a:t>
            </a: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UGSV SDK</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QUIC upload support</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rPr>
              <a:t>Smart bitrate reduction/TCS transcoding</a:t>
            </a: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AI detection</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Player SDK </a:t>
            </a:r>
            <a:endParaRPr kumimoji="0"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Arial"/>
            </a:endParaRPr>
          </a:p>
        </p:txBody>
      </p:sp>
      <p:sp>
        <p:nvSpPr>
          <p:cNvPr id="15" name="Google Shape;1348;g1474462e3e3_0_1104">
            <a:extLst>
              <a:ext uri="{FF2B5EF4-FFF2-40B4-BE49-F238E27FC236}">
                <a16:creationId xmlns:a16="http://schemas.microsoft.com/office/drawing/2014/main" id="{A587A58F-26DF-A850-1EA2-67EB76AAB044}"/>
              </a:ext>
            </a:extLst>
          </p:cNvPr>
          <p:cNvSpPr/>
          <p:nvPr/>
        </p:nvSpPr>
        <p:spPr>
          <a:xfrm>
            <a:off x="8574231" y="4459906"/>
            <a:ext cx="2807198" cy="99074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25"/>
              <a:buFont typeface="Helvetica Neue"/>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VOD solutions</a:t>
            </a: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Time shifting playback</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Real time clip and distribution</a:t>
            </a:r>
            <a:endPar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lang="en-US"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rPr>
              <a:t>Live recording</a:t>
            </a:r>
          </a:p>
          <a:p>
            <a:pPr marL="171450" indent="-171450">
              <a:buClr>
                <a:srgbClr val="FFFFFF"/>
              </a:buClr>
              <a:buSzPts val="825"/>
              <a:buFont typeface="Arial" panose="020B0604020202020204" pitchFamily="34" charset="0"/>
              <a:buChar char="•"/>
              <a:defRPr/>
            </a:pPr>
            <a:r>
              <a:rPr lang="en-US" altLang="zh-CN"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rPr>
              <a:t>P</a:t>
            </a:r>
            <a:r>
              <a:rPr kumimoji="0" lang="en-US" altLang="zh-CN"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Helvetica Neue"/>
              </a:rPr>
              <a:t>layback after livestream</a:t>
            </a:r>
            <a:endParaRPr lang="en-US" altLang="zh-CN" sz="1200" dirty="0">
              <a:solidFill>
                <a:schemeClr val="bg1"/>
              </a:solidFill>
              <a:latin typeface="Calibri" panose="020F0502020204030204" pitchFamily="34" charset="0"/>
              <a:ea typeface="Helvetica Neue" panose="02000503000000020004" pitchFamily="2" charset="0"/>
              <a:cs typeface="Calibri" panose="020F0502020204030204" pitchFamily="34" charset="0"/>
              <a:sym typeface="Helvetica Neue"/>
            </a:endParaRPr>
          </a:p>
          <a:p>
            <a:pPr marL="171450" marR="0" lvl="0" indent="-171450" algn="l" defTabSz="914400" rtl="0" eaLnBrk="1" fontAlgn="auto" latinLnBrk="0" hangingPunct="1">
              <a:lnSpc>
                <a:spcPct val="100000"/>
              </a:lnSpc>
              <a:spcBef>
                <a:spcPts val="0"/>
              </a:spcBef>
              <a:spcAft>
                <a:spcPts val="0"/>
              </a:spcAft>
              <a:buClr>
                <a:srgbClr val="FFFFFF"/>
              </a:buClr>
              <a:buSzPts val="825"/>
              <a:buFont typeface="Arial" panose="020B0604020202020204" pitchFamily="34" charset="0"/>
              <a:buChar char="•"/>
              <a:tabLst/>
              <a:defRPr/>
            </a:pPr>
            <a:r>
              <a:rPr kumimoji="0" lang="en-US" sz="1200" b="0" i="0" u="none" strike="noStrike" kern="0" cap="none" spc="0" normalizeH="0" baseline="0" noProof="0" dirty="0" err="1">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Vod</a:t>
            </a:r>
            <a:r>
              <a:rPr kumimoji="0" lang="en-US"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Arial"/>
              </a:rPr>
              <a:t> to live</a:t>
            </a:r>
            <a:endParaRPr kumimoji="0" sz="1200" b="0" i="0" u="none" strike="noStrike" kern="0" cap="none" spc="0" normalizeH="0" baseline="0" noProof="0" dirty="0">
              <a:ln>
                <a:noFill/>
              </a:ln>
              <a:solidFill>
                <a:schemeClr val="bg1"/>
              </a:solidFill>
              <a:effectLst/>
              <a:uLnTx/>
              <a:uFillTx/>
              <a:latin typeface="Calibri" panose="020F0502020204030204" pitchFamily="34" charset="0"/>
              <a:ea typeface="Helvetica Neue" panose="02000503000000020004" pitchFamily="2" charset="0"/>
              <a:cs typeface="Calibri" panose="020F0502020204030204" pitchFamily="34" charset="0"/>
              <a:sym typeface="Arial"/>
            </a:endParaRPr>
          </a:p>
        </p:txBody>
      </p:sp>
      <p:pic>
        <p:nvPicPr>
          <p:cNvPr id="16" name="图片 15">
            <a:extLst>
              <a:ext uri="{FF2B5EF4-FFF2-40B4-BE49-F238E27FC236}">
                <a16:creationId xmlns:a16="http://schemas.microsoft.com/office/drawing/2014/main" id="{7FDF605D-0466-3262-D0C1-5421A0EC3F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6467"/>
          <a:stretch/>
        </p:blipFill>
        <p:spPr>
          <a:xfrm>
            <a:off x="8015596" y="2589245"/>
            <a:ext cx="3451800" cy="1809980"/>
          </a:xfrm>
          <a:prstGeom prst="rect">
            <a:avLst/>
          </a:prstGeom>
        </p:spPr>
      </p:pic>
      <p:pic>
        <p:nvPicPr>
          <p:cNvPr id="19" name="图片 18" descr="人手上拿着手机&#10;&#10;描述已自动生成">
            <a:extLst>
              <a:ext uri="{FF2B5EF4-FFF2-40B4-BE49-F238E27FC236}">
                <a16:creationId xmlns:a16="http://schemas.microsoft.com/office/drawing/2014/main" id="{972975C7-8A35-41FD-A1AA-D43DB49A7920}"/>
              </a:ext>
            </a:extLst>
          </p:cNvPr>
          <p:cNvPicPr>
            <a:picLocks noChangeAspect="1"/>
          </p:cNvPicPr>
          <p:nvPr/>
        </p:nvPicPr>
        <p:blipFill rotWithShape="1">
          <a:blip r:embed="rId5"/>
          <a:srcRect t="11252"/>
          <a:stretch/>
        </p:blipFill>
        <p:spPr>
          <a:xfrm>
            <a:off x="4354326" y="2586277"/>
            <a:ext cx="3440562" cy="1818360"/>
          </a:xfrm>
          <a:prstGeom prst="rect">
            <a:avLst/>
          </a:prstGeom>
        </p:spPr>
      </p:pic>
      <p:sp>
        <p:nvSpPr>
          <p:cNvPr id="24" name="文本框 8">
            <a:extLst>
              <a:ext uri="{FF2B5EF4-FFF2-40B4-BE49-F238E27FC236}">
                <a16:creationId xmlns:a16="http://schemas.microsoft.com/office/drawing/2014/main" id="{47871985-F26F-B9AE-F728-4E212E873625}"/>
              </a:ext>
            </a:extLst>
          </p:cNvPr>
          <p:cNvSpPr txBox="1"/>
          <p:nvPr/>
        </p:nvSpPr>
        <p:spPr>
          <a:xfrm>
            <a:off x="9723255" y="1905322"/>
            <a:ext cx="2100395" cy="461665"/>
          </a:xfrm>
          <a:prstGeom prst="rect">
            <a:avLst/>
          </a:prstGeom>
          <a:noFill/>
        </p:spPr>
        <p:txBody>
          <a:bodyPr wrap="square" rtlCol="0">
            <a:spAutoFit/>
          </a:bodyPr>
          <a:lstStyle/>
          <a:p>
            <a:pPr marL="171450" lvl="0" indent="-171450">
              <a:buFont typeface="Arial" panose="020B0604020202020204" pitchFamily="34" charset="0"/>
              <a:buChar char="•"/>
              <a:defRPr/>
            </a:pPr>
            <a:r>
              <a:rPr kumimoji="1" lang="en-US" altLang="zh-CN" sz="1200" dirty="0">
                <a:solidFill>
                  <a:schemeClr val="bg2">
                    <a:lumMod val="75000"/>
                  </a:schemeClr>
                </a:solidFill>
                <a:latin typeface="Calibri" panose="020F0502020204030204" pitchFamily="34" charset="0"/>
                <a:ea typeface="Helvetica Neue" panose="02000503000000020004" pitchFamily="2" charset="0"/>
                <a:cs typeface="Calibri" panose="020F0502020204030204" pitchFamily="34" charset="0"/>
              </a:rPr>
              <a:t>E-commerce </a:t>
            </a:r>
          </a:p>
          <a:p>
            <a:pPr marL="171450" lvl="0" indent="-171450">
              <a:buFont typeface="Arial" panose="020B0604020202020204" pitchFamily="34" charset="0"/>
              <a:buChar char="•"/>
              <a:defRPr/>
            </a:pPr>
            <a:r>
              <a:rPr kumimoji="1" lang="en-US" altLang="zh-CN" sz="1200" dirty="0">
                <a:solidFill>
                  <a:schemeClr val="bg2">
                    <a:lumMod val="75000"/>
                  </a:schemeClr>
                </a:solidFill>
                <a:latin typeface="Calibri" panose="020F0502020204030204" pitchFamily="34" charset="0"/>
                <a:ea typeface="Helvetica Neue" panose="02000503000000020004" pitchFamily="2" charset="0"/>
                <a:cs typeface="Calibri" panose="020F0502020204030204" pitchFamily="34" charset="0"/>
              </a:rPr>
              <a:t>Video game</a:t>
            </a:r>
            <a:endParaRPr kumimoji="1" lang="en-US" altLang="zh-CN" sz="1200" b="0" i="0" u="none" strike="noStrike" kern="0" cap="none" spc="0" normalizeH="0" baseline="0" noProof="0" dirty="0">
              <a:ln>
                <a:noFill/>
              </a:ln>
              <a:solidFill>
                <a:schemeClr val="bg2">
                  <a:lumMod val="75000"/>
                </a:schemeClr>
              </a:solidFill>
              <a:effectLst/>
              <a:uLnTx/>
              <a:uFillTx/>
              <a:latin typeface="Calibri" panose="020F0502020204030204" pitchFamily="34" charset="0"/>
              <a:ea typeface="Helvetica Neue" panose="02000503000000020004" pitchFamily="2" charset="0"/>
              <a:cs typeface="Calibri" panose="020F0502020204030204" pitchFamily="34" charset="0"/>
              <a:sym typeface="Arial"/>
            </a:endParaRPr>
          </a:p>
        </p:txBody>
      </p:sp>
    </p:spTree>
    <p:extLst>
      <p:ext uri="{BB962C8B-B14F-4D97-AF65-F5344CB8AC3E}">
        <p14:creationId xmlns:p14="http://schemas.microsoft.com/office/powerpoint/2010/main" val="21558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4">
            <a:extLst>
              <a:ext uri="{FF2B5EF4-FFF2-40B4-BE49-F238E27FC236}">
                <a16:creationId xmlns:a16="http://schemas.microsoft.com/office/drawing/2014/main" id="{A1D1A727-11EC-4877-BCBC-33DF7950E03B}"/>
              </a:ext>
            </a:extLst>
          </p:cNvPr>
          <p:cNvSpPr txBox="1">
            <a:spLocks/>
          </p:cNvSpPr>
          <p:nvPr/>
        </p:nvSpPr>
        <p:spPr>
          <a:xfrm>
            <a:off x="472223" y="237318"/>
            <a:ext cx="10515600" cy="760902"/>
          </a:xfrm>
          <a:prstGeom prst="rect">
            <a:avLst/>
          </a:prstGeom>
        </p:spPr>
        <p:txBody>
          <a:bodyPr/>
          <a:lst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a:lstStyle>
          <a:p>
            <a:r>
              <a:rPr lang="en-US" altLang="zh-CN" sz="3001" kern="0" dirty="0">
                <a:solidFill>
                  <a:srgbClr val="000000"/>
                </a:solidFill>
              </a:rPr>
              <a:t>Customer Case |</a:t>
            </a:r>
            <a:r>
              <a:rPr lang="zh-CN" altLang="en-US" sz="3001" kern="0" dirty="0">
                <a:solidFill>
                  <a:srgbClr val="000000"/>
                </a:solidFill>
              </a:rPr>
              <a:t> </a:t>
            </a:r>
            <a:r>
              <a:rPr lang="en-US" altLang="zh-CN" sz="3001" kern="0" dirty="0">
                <a:solidFill>
                  <a:srgbClr val="000000"/>
                </a:solidFill>
              </a:rPr>
              <a:t>Online Education – Tencent Classroom</a:t>
            </a:r>
            <a:endParaRPr lang="zh-CN" altLang="en-US" sz="3001" kern="0" dirty="0">
              <a:solidFill>
                <a:srgbClr val="000000"/>
              </a:solidFill>
            </a:endParaRPr>
          </a:p>
        </p:txBody>
      </p:sp>
      <p:sp>
        <p:nvSpPr>
          <p:cNvPr id="3" name="矩形 13">
            <a:extLst>
              <a:ext uri="{FF2B5EF4-FFF2-40B4-BE49-F238E27FC236}">
                <a16:creationId xmlns:a16="http://schemas.microsoft.com/office/drawing/2014/main" id="{3B875043-902F-0347-A8B5-FB76402759B0}"/>
              </a:ext>
            </a:extLst>
          </p:cNvPr>
          <p:cNvSpPr/>
          <p:nvPr/>
        </p:nvSpPr>
        <p:spPr>
          <a:xfrm>
            <a:off x="997323" y="1062988"/>
            <a:ext cx="9982907" cy="1424504"/>
          </a:xfrm>
          <a:prstGeom prst="rect">
            <a:avLst/>
          </a:prstGeom>
        </p:spPr>
        <p:txBody>
          <a:bodyPr wrap="squar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spcAft>
                <a:spcPts val="599"/>
              </a:spcAft>
            </a:pPr>
            <a:r>
              <a:rPr kumimoji="1" lang="en-US" altLang="zh-CN" sz="1400" dirty="0">
                <a:latin typeface="+mn-ea"/>
              </a:rPr>
              <a:t>Tencent Classroom is a vocational education video platform, and the course resources come from teachers. After the teachers record the courses on the terminal, they uploads the videos through the SDK provided by VOD (the upload success rate is over 99.5%). The uploaded courses will be transcoded to adaptive stream and be encrypted. If the video becomes popular, more sub-streams will be added to improve the playback quality. Conversely, some sub-streams are deleted for unpopular videos to save storage costs.</a:t>
            </a:r>
            <a:endParaRPr kumimoji="1" lang="en-US" altLang="zh-CN" sz="1400" dirty="0">
              <a:latin typeface="+mn-ea"/>
              <a:ea typeface="+mn-ea"/>
            </a:endParaRPr>
          </a:p>
        </p:txBody>
      </p:sp>
      <p:sp>
        <p:nvSpPr>
          <p:cNvPr id="5" name="矩形 41">
            <a:extLst>
              <a:ext uri="{FF2B5EF4-FFF2-40B4-BE49-F238E27FC236}">
                <a16:creationId xmlns:a16="http://schemas.microsoft.com/office/drawing/2014/main" id="{00ABE345-B372-B744-94E6-C9C9157A6D54}"/>
              </a:ext>
            </a:extLst>
          </p:cNvPr>
          <p:cNvSpPr/>
          <p:nvPr/>
        </p:nvSpPr>
        <p:spPr>
          <a:xfrm>
            <a:off x="1703755" y="2612991"/>
            <a:ext cx="1091569"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Terminal</a:t>
            </a:r>
          </a:p>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Record</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6" name="矩形 41">
            <a:extLst>
              <a:ext uri="{FF2B5EF4-FFF2-40B4-BE49-F238E27FC236}">
                <a16:creationId xmlns:a16="http://schemas.microsoft.com/office/drawing/2014/main" id="{8C0A5F1B-05B6-4A43-A65E-1CFEDB5C470F}"/>
              </a:ext>
            </a:extLst>
          </p:cNvPr>
          <p:cNvSpPr/>
          <p:nvPr/>
        </p:nvSpPr>
        <p:spPr>
          <a:xfrm>
            <a:off x="1703755" y="3334978"/>
            <a:ext cx="1091569" cy="418370"/>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Client</a:t>
            </a:r>
          </a:p>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Upload</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7" name="矩形 41">
            <a:extLst>
              <a:ext uri="{FF2B5EF4-FFF2-40B4-BE49-F238E27FC236}">
                <a16:creationId xmlns:a16="http://schemas.microsoft.com/office/drawing/2014/main" id="{5E1E1899-FED9-6447-82D1-C35F9D97090B}"/>
              </a:ext>
            </a:extLst>
          </p:cNvPr>
          <p:cNvSpPr/>
          <p:nvPr/>
        </p:nvSpPr>
        <p:spPr>
          <a:xfrm>
            <a:off x="1703755" y="4062272"/>
            <a:ext cx="1091569" cy="418370"/>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Transcode</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8" name="矩形 41">
            <a:extLst>
              <a:ext uri="{FF2B5EF4-FFF2-40B4-BE49-F238E27FC236}">
                <a16:creationId xmlns:a16="http://schemas.microsoft.com/office/drawing/2014/main" id="{BD8084F0-0AED-7C42-8FF1-8826779DA8CD}"/>
              </a:ext>
            </a:extLst>
          </p:cNvPr>
          <p:cNvSpPr/>
          <p:nvPr/>
        </p:nvSpPr>
        <p:spPr>
          <a:xfrm>
            <a:off x="1703755" y="4846992"/>
            <a:ext cx="1091569"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Encryption</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9" name="矩形 41">
            <a:extLst>
              <a:ext uri="{FF2B5EF4-FFF2-40B4-BE49-F238E27FC236}">
                <a16:creationId xmlns:a16="http://schemas.microsoft.com/office/drawing/2014/main" id="{AE08AE6B-08B1-D74E-90FE-814B461D2BFB}"/>
              </a:ext>
            </a:extLst>
          </p:cNvPr>
          <p:cNvSpPr/>
          <p:nvPr/>
        </p:nvSpPr>
        <p:spPr>
          <a:xfrm>
            <a:off x="1703755" y="5549727"/>
            <a:ext cx="1091569"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Release</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10" name="矩形 41">
            <a:extLst>
              <a:ext uri="{FF2B5EF4-FFF2-40B4-BE49-F238E27FC236}">
                <a16:creationId xmlns:a16="http://schemas.microsoft.com/office/drawing/2014/main" id="{0F8DF17C-77BB-0F48-BE5D-1FD4A9CD10A9}"/>
              </a:ext>
            </a:extLst>
          </p:cNvPr>
          <p:cNvSpPr/>
          <p:nvPr/>
        </p:nvSpPr>
        <p:spPr>
          <a:xfrm>
            <a:off x="1703755" y="6277933"/>
            <a:ext cx="1091569"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Add/Delete</a:t>
            </a:r>
          </a:p>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Sub-stream</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11" name="等腰三角形 60">
            <a:extLst>
              <a:ext uri="{FF2B5EF4-FFF2-40B4-BE49-F238E27FC236}">
                <a16:creationId xmlns:a16="http://schemas.microsoft.com/office/drawing/2014/main" id="{94A98693-C652-8B44-A3D9-4C0179F75B20}"/>
              </a:ext>
            </a:extLst>
          </p:cNvPr>
          <p:cNvSpPr/>
          <p:nvPr/>
        </p:nvSpPr>
        <p:spPr>
          <a:xfrm rot="10800000">
            <a:off x="2175504" y="3080561"/>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2" name="等腰三角形 60">
            <a:extLst>
              <a:ext uri="{FF2B5EF4-FFF2-40B4-BE49-F238E27FC236}">
                <a16:creationId xmlns:a16="http://schemas.microsoft.com/office/drawing/2014/main" id="{4B8E28F0-E960-2E4A-A14B-1AF40B2450B3}"/>
              </a:ext>
            </a:extLst>
          </p:cNvPr>
          <p:cNvSpPr/>
          <p:nvPr/>
        </p:nvSpPr>
        <p:spPr>
          <a:xfrm rot="10800000">
            <a:off x="2175504" y="3810135"/>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4" name="等腰三角形 60">
            <a:extLst>
              <a:ext uri="{FF2B5EF4-FFF2-40B4-BE49-F238E27FC236}">
                <a16:creationId xmlns:a16="http://schemas.microsoft.com/office/drawing/2014/main" id="{AE920087-D0EC-5045-9810-0F819D9E3E4B}"/>
              </a:ext>
            </a:extLst>
          </p:cNvPr>
          <p:cNvSpPr/>
          <p:nvPr/>
        </p:nvSpPr>
        <p:spPr>
          <a:xfrm rot="10800000">
            <a:off x="2181848" y="4558742"/>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5" name="等腰三角形 60">
            <a:extLst>
              <a:ext uri="{FF2B5EF4-FFF2-40B4-BE49-F238E27FC236}">
                <a16:creationId xmlns:a16="http://schemas.microsoft.com/office/drawing/2014/main" id="{E824C4EA-A935-5848-9C36-E53622A8DDB0}"/>
              </a:ext>
            </a:extLst>
          </p:cNvPr>
          <p:cNvSpPr/>
          <p:nvPr/>
        </p:nvSpPr>
        <p:spPr>
          <a:xfrm rot="10800000">
            <a:off x="2200880" y="5326871"/>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6" name="等腰三角形 60">
            <a:extLst>
              <a:ext uri="{FF2B5EF4-FFF2-40B4-BE49-F238E27FC236}">
                <a16:creationId xmlns:a16="http://schemas.microsoft.com/office/drawing/2014/main" id="{45D44A40-922E-2343-B172-8C33105C03EC}"/>
              </a:ext>
            </a:extLst>
          </p:cNvPr>
          <p:cNvSpPr/>
          <p:nvPr/>
        </p:nvSpPr>
        <p:spPr>
          <a:xfrm rot="10800000">
            <a:off x="2207224" y="6050101"/>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7" name="Rectangle 21">
            <a:extLst>
              <a:ext uri="{FF2B5EF4-FFF2-40B4-BE49-F238E27FC236}">
                <a16:creationId xmlns:a16="http://schemas.microsoft.com/office/drawing/2014/main" id="{1CBD4B54-D35F-EA4F-884A-429A330C7D48}"/>
              </a:ext>
            </a:extLst>
          </p:cNvPr>
          <p:cNvSpPr/>
          <p:nvPr/>
        </p:nvSpPr>
        <p:spPr>
          <a:xfrm>
            <a:off x="828124" y="4036262"/>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21" name="Rectangle 21">
            <a:extLst>
              <a:ext uri="{FF2B5EF4-FFF2-40B4-BE49-F238E27FC236}">
                <a16:creationId xmlns:a16="http://schemas.microsoft.com/office/drawing/2014/main" id="{91B29F19-0A0F-7A4D-85BA-E5545E35D8AF}"/>
              </a:ext>
            </a:extLst>
          </p:cNvPr>
          <p:cNvSpPr/>
          <p:nvPr/>
        </p:nvSpPr>
        <p:spPr>
          <a:xfrm>
            <a:off x="828124" y="3387862"/>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Teacher</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22" name="Rectangle 21">
            <a:extLst>
              <a:ext uri="{FF2B5EF4-FFF2-40B4-BE49-F238E27FC236}">
                <a16:creationId xmlns:a16="http://schemas.microsoft.com/office/drawing/2014/main" id="{A9A6B0E5-79B3-F845-AF90-2DC6FB6A21ED}"/>
              </a:ext>
            </a:extLst>
          </p:cNvPr>
          <p:cNvSpPr/>
          <p:nvPr/>
        </p:nvSpPr>
        <p:spPr>
          <a:xfrm>
            <a:off x="828124" y="2665874"/>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Teacher</a:t>
            </a:r>
          </a:p>
        </p:txBody>
      </p:sp>
      <p:pic>
        <p:nvPicPr>
          <p:cNvPr id="24" name="图片 23">
            <a:extLst>
              <a:ext uri="{FF2B5EF4-FFF2-40B4-BE49-F238E27FC236}">
                <a16:creationId xmlns:a16="http://schemas.microsoft.com/office/drawing/2014/main" id="{09BED141-90BF-C64D-A676-67319FF7D59B}"/>
              </a:ext>
            </a:extLst>
          </p:cNvPr>
          <p:cNvPicPr>
            <a:picLocks noChangeAspect="1"/>
          </p:cNvPicPr>
          <p:nvPr/>
        </p:nvPicPr>
        <p:blipFill>
          <a:blip r:embed="rId3"/>
          <a:stretch>
            <a:fillRect/>
          </a:stretch>
        </p:blipFill>
        <p:spPr>
          <a:xfrm>
            <a:off x="4627874" y="2832988"/>
            <a:ext cx="5148395" cy="2609291"/>
          </a:xfrm>
          <a:prstGeom prst="rect">
            <a:avLst/>
          </a:prstGeom>
        </p:spPr>
      </p:pic>
      <p:pic>
        <p:nvPicPr>
          <p:cNvPr id="26" name="Picture 6" descr="GET2018教育科技大会| 腾讯课堂| 芥末堆">
            <a:extLst>
              <a:ext uri="{FF2B5EF4-FFF2-40B4-BE49-F238E27FC236}">
                <a16:creationId xmlns:a16="http://schemas.microsoft.com/office/drawing/2014/main" id="{732FCAD3-908F-D047-A316-D25AF8566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956" y="5650685"/>
            <a:ext cx="1673965" cy="8369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19B1BFC4-E3DB-3D41-8F73-0DED2A40F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9337" y="5706629"/>
            <a:ext cx="1020513" cy="7653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B2EFEA77-953A-6246-8F77-C78D091B2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3266" y="5630124"/>
            <a:ext cx="1181459" cy="8927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BC4C384F-2BF6-864D-BE80-3978D24CE1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7195" y="5706629"/>
            <a:ext cx="1408783" cy="72975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1">
            <a:extLst>
              <a:ext uri="{FF2B5EF4-FFF2-40B4-BE49-F238E27FC236}">
                <a16:creationId xmlns:a16="http://schemas.microsoft.com/office/drawing/2014/main" id="{6F5E57F3-5943-8A66-B51F-6695BB60A6AC}"/>
              </a:ext>
            </a:extLst>
          </p:cNvPr>
          <p:cNvSpPr/>
          <p:nvPr/>
        </p:nvSpPr>
        <p:spPr>
          <a:xfrm>
            <a:off x="826080" y="4814279"/>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31" name="Rectangle 21">
            <a:extLst>
              <a:ext uri="{FF2B5EF4-FFF2-40B4-BE49-F238E27FC236}">
                <a16:creationId xmlns:a16="http://schemas.microsoft.com/office/drawing/2014/main" id="{E3A758C0-C301-0F6A-82AB-B7F7EF6E0663}"/>
              </a:ext>
            </a:extLst>
          </p:cNvPr>
          <p:cNvSpPr/>
          <p:nvPr/>
        </p:nvSpPr>
        <p:spPr>
          <a:xfrm>
            <a:off x="828124" y="5471605"/>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32" name="Rectangle 21">
            <a:extLst>
              <a:ext uri="{FF2B5EF4-FFF2-40B4-BE49-F238E27FC236}">
                <a16:creationId xmlns:a16="http://schemas.microsoft.com/office/drawing/2014/main" id="{C6AD6CDA-F177-9CEB-3CDD-58CCDC834DAB}"/>
              </a:ext>
            </a:extLst>
          </p:cNvPr>
          <p:cNvSpPr/>
          <p:nvPr/>
        </p:nvSpPr>
        <p:spPr>
          <a:xfrm>
            <a:off x="828124" y="6163235"/>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78210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4">
            <a:extLst>
              <a:ext uri="{FF2B5EF4-FFF2-40B4-BE49-F238E27FC236}">
                <a16:creationId xmlns:a16="http://schemas.microsoft.com/office/drawing/2014/main" id="{A1D1A727-11EC-4877-BCBC-33DF7950E03B}"/>
              </a:ext>
            </a:extLst>
          </p:cNvPr>
          <p:cNvSpPr txBox="1">
            <a:spLocks/>
          </p:cNvSpPr>
          <p:nvPr/>
        </p:nvSpPr>
        <p:spPr>
          <a:xfrm>
            <a:off x="472223" y="237318"/>
            <a:ext cx="10515600" cy="760902"/>
          </a:xfrm>
          <a:prstGeom prst="rect">
            <a:avLst/>
          </a:prstGeom>
        </p:spPr>
        <p:txBody>
          <a:bodyPr/>
          <a:lst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a:lstStyle>
          <a:p>
            <a:r>
              <a:rPr lang="en-US" altLang="zh-CN" sz="3001" kern="0" dirty="0">
                <a:solidFill>
                  <a:srgbClr val="000000"/>
                </a:solidFill>
              </a:rPr>
              <a:t>Customer Case | E-commerce - </a:t>
            </a:r>
            <a:r>
              <a:rPr lang="en-US" altLang="zh-CN" sz="3001" kern="0" dirty="0" err="1">
                <a:solidFill>
                  <a:srgbClr val="000000"/>
                </a:solidFill>
              </a:rPr>
              <a:t>Dianping</a:t>
            </a:r>
            <a:endParaRPr lang="zh-CN" altLang="en-US" sz="3001" kern="0" dirty="0">
              <a:solidFill>
                <a:srgbClr val="000000"/>
              </a:solidFill>
            </a:endParaRPr>
          </a:p>
        </p:txBody>
      </p:sp>
      <p:sp>
        <p:nvSpPr>
          <p:cNvPr id="3" name="矩形 41">
            <a:extLst>
              <a:ext uri="{FF2B5EF4-FFF2-40B4-BE49-F238E27FC236}">
                <a16:creationId xmlns:a16="http://schemas.microsoft.com/office/drawing/2014/main" id="{88559DBD-2D5C-4543-B1B1-F56F72E658B6}"/>
              </a:ext>
            </a:extLst>
          </p:cNvPr>
          <p:cNvSpPr/>
          <p:nvPr/>
        </p:nvSpPr>
        <p:spPr>
          <a:xfrm>
            <a:off x="1619249" y="2275875"/>
            <a:ext cx="1087807"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Video</a:t>
            </a:r>
          </a:p>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Production</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4" name="矩形 41">
            <a:extLst>
              <a:ext uri="{FF2B5EF4-FFF2-40B4-BE49-F238E27FC236}">
                <a16:creationId xmlns:a16="http://schemas.microsoft.com/office/drawing/2014/main" id="{C6B9D723-F465-6A43-8E0D-F43C4164A357}"/>
              </a:ext>
            </a:extLst>
          </p:cNvPr>
          <p:cNvSpPr/>
          <p:nvPr/>
        </p:nvSpPr>
        <p:spPr>
          <a:xfrm>
            <a:off x="1619249" y="2997863"/>
            <a:ext cx="1087807"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Upload</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5" name="矩形 41">
            <a:extLst>
              <a:ext uri="{FF2B5EF4-FFF2-40B4-BE49-F238E27FC236}">
                <a16:creationId xmlns:a16="http://schemas.microsoft.com/office/drawing/2014/main" id="{175E8997-9916-AB43-9D44-A508CA5379F2}"/>
              </a:ext>
            </a:extLst>
          </p:cNvPr>
          <p:cNvSpPr/>
          <p:nvPr/>
        </p:nvSpPr>
        <p:spPr>
          <a:xfrm>
            <a:off x="1619249" y="3725157"/>
            <a:ext cx="1087807"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TSC</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6" name="矩形 41">
            <a:extLst>
              <a:ext uri="{FF2B5EF4-FFF2-40B4-BE49-F238E27FC236}">
                <a16:creationId xmlns:a16="http://schemas.microsoft.com/office/drawing/2014/main" id="{BAE29C37-92B4-A943-9717-F319E4C29DE5}"/>
              </a:ext>
            </a:extLst>
          </p:cNvPr>
          <p:cNvSpPr/>
          <p:nvPr/>
        </p:nvSpPr>
        <p:spPr>
          <a:xfrm>
            <a:off x="1619249" y="4439602"/>
            <a:ext cx="1087807"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Convert to</a:t>
            </a:r>
          </a:p>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Animation</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7" name="矩形 41">
            <a:extLst>
              <a:ext uri="{FF2B5EF4-FFF2-40B4-BE49-F238E27FC236}">
                <a16:creationId xmlns:a16="http://schemas.microsoft.com/office/drawing/2014/main" id="{EE22047F-6D6B-B448-BD36-2AC7DD5279A4}"/>
              </a:ext>
            </a:extLst>
          </p:cNvPr>
          <p:cNvSpPr/>
          <p:nvPr/>
        </p:nvSpPr>
        <p:spPr>
          <a:xfrm>
            <a:off x="1619249" y="5142337"/>
            <a:ext cx="1087807"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Audit</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8" name="矩形 41">
            <a:extLst>
              <a:ext uri="{FF2B5EF4-FFF2-40B4-BE49-F238E27FC236}">
                <a16:creationId xmlns:a16="http://schemas.microsoft.com/office/drawing/2014/main" id="{C15FBCA7-2E05-D044-8306-8EFF67A526FF}"/>
              </a:ext>
            </a:extLst>
          </p:cNvPr>
          <p:cNvSpPr/>
          <p:nvPr/>
        </p:nvSpPr>
        <p:spPr>
          <a:xfrm>
            <a:off x="1619249" y="5870543"/>
            <a:ext cx="1087807"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Release</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9" name="等腰三角形 60">
            <a:extLst>
              <a:ext uri="{FF2B5EF4-FFF2-40B4-BE49-F238E27FC236}">
                <a16:creationId xmlns:a16="http://schemas.microsoft.com/office/drawing/2014/main" id="{CA12A6DA-CCB8-8E40-89B6-CF0F88169DCE}"/>
              </a:ext>
            </a:extLst>
          </p:cNvPr>
          <p:cNvSpPr/>
          <p:nvPr/>
        </p:nvSpPr>
        <p:spPr>
          <a:xfrm rot="10800000">
            <a:off x="2090997" y="2743446"/>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0" name="等腰三角形 60">
            <a:extLst>
              <a:ext uri="{FF2B5EF4-FFF2-40B4-BE49-F238E27FC236}">
                <a16:creationId xmlns:a16="http://schemas.microsoft.com/office/drawing/2014/main" id="{4FC6ADD8-5F1A-324A-90B6-F827F402786C}"/>
              </a:ext>
            </a:extLst>
          </p:cNvPr>
          <p:cNvSpPr/>
          <p:nvPr/>
        </p:nvSpPr>
        <p:spPr>
          <a:xfrm rot="10800000">
            <a:off x="2090997" y="3473020"/>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1" name="等腰三角形 60">
            <a:extLst>
              <a:ext uri="{FF2B5EF4-FFF2-40B4-BE49-F238E27FC236}">
                <a16:creationId xmlns:a16="http://schemas.microsoft.com/office/drawing/2014/main" id="{684BC361-BF9F-4D44-8494-A028DC508CCC}"/>
              </a:ext>
            </a:extLst>
          </p:cNvPr>
          <p:cNvSpPr/>
          <p:nvPr/>
        </p:nvSpPr>
        <p:spPr>
          <a:xfrm rot="10800000">
            <a:off x="2097341" y="4221627"/>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2" name="等腰三角形 60">
            <a:extLst>
              <a:ext uri="{FF2B5EF4-FFF2-40B4-BE49-F238E27FC236}">
                <a16:creationId xmlns:a16="http://schemas.microsoft.com/office/drawing/2014/main" id="{6852D830-5F07-7E42-ACF7-211C809CD0FC}"/>
              </a:ext>
            </a:extLst>
          </p:cNvPr>
          <p:cNvSpPr/>
          <p:nvPr/>
        </p:nvSpPr>
        <p:spPr>
          <a:xfrm rot="10800000">
            <a:off x="2116374" y="4919481"/>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4" name="等腰三角形 60">
            <a:extLst>
              <a:ext uri="{FF2B5EF4-FFF2-40B4-BE49-F238E27FC236}">
                <a16:creationId xmlns:a16="http://schemas.microsoft.com/office/drawing/2014/main" id="{00236680-A22C-A243-9A66-D38EAD510702}"/>
              </a:ext>
            </a:extLst>
          </p:cNvPr>
          <p:cNvSpPr/>
          <p:nvPr/>
        </p:nvSpPr>
        <p:spPr>
          <a:xfrm rot="10800000">
            <a:off x="2122718" y="5642711"/>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9" name="Rectangle 21">
            <a:extLst>
              <a:ext uri="{FF2B5EF4-FFF2-40B4-BE49-F238E27FC236}">
                <a16:creationId xmlns:a16="http://schemas.microsoft.com/office/drawing/2014/main" id="{D4BEF383-B514-C044-B371-DF0448BEB192}"/>
              </a:ext>
            </a:extLst>
          </p:cNvPr>
          <p:cNvSpPr/>
          <p:nvPr/>
        </p:nvSpPr>
        <p:spPr>
          <a:xfrm>
            <a:off x="662669" y="2220511"/>
            <a:ext cx="793260"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Merchants</a:t>
            </a:r>
          </a:p>
          <a:p>
            <a:r>
              <a:rPr lang="en-US" altLang="ja-JP" sz="899" dirty="0">
                <a:solidFill>
                  <a:srgbClr val="000000"/>
                </a:solidFill>
                <a:latin typeface="Microsoft YaHei" panose="020B0503020204020204" pitchFamily="34" charset="-122"/>
                <a:ea typeface="Microsoft YaHei" panose="020B0503020204020204" pitchFamily="34" charset="-122"/>
              </a:rPr>
              <a:t>Consumers</a:t>
            </a:r>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21" name="文本框 80">
            <a:extLst>
              <a:ext uri="{FF2B5EF4-FFF2-40B4-BE49-F238E27FC236}">
                <a16:creationId xmlns:a16="http://schemas.microsoft.com/office/drawing/2014/main" id="{A30F7F8D-9C27-CF4D-8DA5-7B17757B7BF6}"/>
              </a:ext>
            </a:extLst>
          </p:cNvPr>
          <p:cNvSpPr txBox="1"/>
          <p:nvPr/>
        </p:nvSpPr>
        <p:spPr>
          <a:xfrm>
            <a:off x="3229720" y="2544659"/>
            <a:ext cx="1529461" cy="276999"/>
          </a:xfrm>
          <a:prstGeom prst="rect">
            <a:avLst/>
          </a:prstGeom>
          <a:noFill/>
        </p:spPr>
        <p:txBody>
          <a:bodyPr wrap="square">
            <a:spAutoFit/>
          </a:bodyPr>
          <a:lstStyle/>
          <a:p>
            <a:r>
              <a:rPr kumimoji="1" lang="en-US" altLang="zh-CN" sz="1200" b="1" dirty="0" err="1">
                <a:solidFill>
                  <a:srgbClr val="005FFF"/>
                </a:solidFill>
                <a:latin typeface="+mn-ea"/>
              </a:rPr>
              <a:t>Animtion</a:t>
            </a:r>
            <a:r>
              <a:rPr kumimoji="1" lang="en-US" altLang="zh-CN" sz="1200" b="1" dirty="0">
                <a:solidFill>
                  <a:srgbClr val="005FFF"/>
                </a:solidFill>
                <a:latin typeface="+mn-ea"/>
              </a:rPr>
              <a:t> Cover</a:t>
            </a:r>
            <a:endParaRPr kumimoji="1" lang="zh-CN" altLang="en-US" sz="1200" b="1" dirty="0">
              <a:solidFill>
                <a:srgbClr val="005FFF"/>
              </a:solidFill>
              <a:latin typeface="+mn-ea"/>
            </a:endParaRPr>
          </a:p>
        </p:txBody>
      </p:sp>
      <p:pic>
        <p:nvPicPr>
          <p:cNvPr id="22" name="图片 21">
            <a:extLst>
              <a:ext uri="{FF2B5EF4-FFF2-40B4-BE49-F238E27FC236}">
                <a16:creationId xmlns:a16="http://schemas.microsoft.com/office/drawing/2014/main" id="{CEE21BFE-FE40-3C42-AC36-EA60676508CE}"/>
              </a:ext>
            </a:extLst>
          </p:cNvPr>
          <p:cNvPicPr>
            <a:picLocks noChangeAspect="1"/>
          </p:cNvPicPr>
          <p:nvPr/>
        </p:nvPicPr>
        <p:blipFill>
          <a:blip r:embed="rId3"/>
          <a:stretch/>
        </p:blipFill>
        <p:spPr>
          <a:xfrm>
            <a:off x="5564196" y="3005507"/>
            <a:ext cx="1335401" cy="2362359"/>
          </a:xfrm>
          <a:prstGeom prst="rect">
            <a:avLst/>
          </a:prstGeom>
        </p:spPr>
      </p:pic>
      <p:sp>
        <p:nvSpPr>
          <p:cNvPr id="23" name="文本框 80">
            <a:extLst>
              <a:ext uri="{FF2B5EF4-FFF2-40B4-BE49-F238E27FC236}">
                <a16:creationId xmlns:a16="http://schemas.microsoft.com/office/drawing/2014/main" id="{B9D10FA9-74EF-1748-BCD5-321F2078BE72}"/>
              </a:ext>
            </a:extLst>
          </p:cNvPr>
          <p:cNvSpPr txBox="1"/>
          <p:nvPr/>
        </p:nvSpPr>
        <p:spPr>
          <a:xfrm>
            <a:off x="6011466" y="2511605"/>
            <a:ext cx="440860" cy="276999"/>
          </a:xfrm>
          <a:prstGeom prst="rect">
            <a:avLst/>
          </a:prstGeom>
          <a:noFill/>
        </p:spPr>
        <p:txBody>
          <a:bodyPr wrap="square">
            <a:spAutoFit/>
          </a:bodyPr>
          <a:lstStyle/>
          <a:p>
            <a:r>
              <a:rPr kumimoji="1" lang="en-US" altLang="zh-CN" sz="1200" b="1" dirty="0">
                <a:solidFill>
                  <a:srgbClr val="005FFF"/>
                </a:solidFill>
                <a:latin typeface="+mn-ea"/>
              </a:rPr>
              <a:t>TSC</a:t>
            </a:r>
            <a:endParaRPr kumimoji="1" lang="zh-CN" altLang="en-US" sz="1200" b="1" dirty="0">
              <a:solidFill>
                <a:srgbClr val="005FFF"/>
              </a:solidFill>
              <a:latin typeface="+mn-ea"/>
            </a:endParaRPr>
          </a:p>
        </p:txBody>
      </p:sp>
      <p:pic>
        <p:nvPicPr>
          <p:cNvPr id="24" name="图片 23">
            <a:extLst>
              <a:ext uri="{FF2B5EF4-FFF2-40B4-BE49-F238E27FC236}">
                <a16:creationId xmlns:a16="http://schemas.microsoft.com/office/drawing/2014/main" id="{A9C63957-2AEA-4E4A-8438-15B7D0EFF6A4}"/>
              </a:ext>
            </a:extLst>
          </p:cNvPr>
          <p:cNvPicPr>
            <a:picLocks noChangeAspect="1"/>
          </p:cNvPicPr>
          <p:nvPr/>
        </p:nvPicPr>
        <p:blipFill>
          <a:blip r:embed="rId4"/>
          <a:stretch/>
        </p:blipFill>
        <p:spPr>
          <a:xfrm>
            <a:off x="7730952" y="2861101"/>
            <a:ext cx="3256871" cy="2617621"/>
          </a:xfrm>
          <a:prstGeom prst="rect">
            <a:avLst/>
          </a:prstGeom>
        </p:spPr>
      </p:pic>
      <p:sp>
        <p:nvSpPr>
          <p:cNvPr id="25" name="文本框 80">
            <a:extLst>
              <a:ext uri="{FF2B5EF4-FFF2-40B4-BE49-F238E27FC236}">
                <a16:creationId xmlns:a16="http://schemas.microsoft.com/office/drawing/2014/main" id="{8D693AF2-2E44-4747-BEDC-9E99FFD849F8}"/>
              </a:ext>
            </a:extLst>
          </p:cNvPr>
          <p:cNvSpPr txBox="1"/>
          <p:nvPr/>
        </p:nvSpPr>
        <p:spPr>
          <a:xfrm>
            <a:off x="8863584" y="2503926"/>
            <a:ext cx="1237420" cy="276999"/>
          </a:xfrm>
          <a:prstGeom prst="rect">
            <a:avLst/>
          </a:prstGeom>
          <a:noFill/>
        </p:spPr>
        <p:txBody>
          <a:bodyPr wrap="square">
            <a:spAutoFit/>
          </a:bodyPr>
          <a:lstStyle/>
          <a:p>
            <a:r>
              <a:rPr kumimoji="1" lang="en-US" altLang="zh-CN" sz="1200" b="1" dirty="0">
                <a:solidFill>
                  <a:srgbClr val="005FFF"/>
                </a:solidFill>
                <a:latin typeface="+mn-ea"/>
              </a:rPr>
              <a:t>Static Cover</a:t>
            </a:r>
            <a:endParaRPr kumimoji="1" lang="zh-CN" altLang="en-US" sz="1200" b="1" dirty="0">
              <a:solidFill>
                <a:srgbClr val="005FFF"/>
              </a:solidFill>
              <a:latin typeface="+mn-ea"/>
            </a:endParaRPr>
          </a:p>
        </p:txBody>
      </p:sp>
      <p:pic>
        <p:nvPicPr>
          <p:cNvPr id="27" name="图片 26">
            <a:extLst>
              <a:ext uri="{FF2B5EF4-FFF2-40B4-BE49-F238E27FC236}">
                <a16:creationId xmlns:a16="http://schemas.microsoft.com/office/drawing/2014/main" id="{572E7067-00AA-5843-A0BB-DAE496F99420}"/>
              </a:ext>
            </a:extLst>
          </p:cNvPr>
          <p:cNvPicPr>
            <a:picLocks noChangeAspect="1"/>
          </p:cNvPicPr>
          <p:nvPr/>
        </p:nvPicPr>
        <p:blipFill>
          <a:blip r:embed="rId5"/>
          <a:stretch>
            <a:fillRect/>
          </a:stretch>
        </p:blipFill>
        <p:spPr>
          <a:xfrm>
            <a:off x="3326751" y="2967130"/>
            <a:ext cx="1335401" cy="2372094"/>
          </a:xfrm>
          <a:prstGeom prst="rect">
            <a:avLst/>
          </a:prstGeom>
        </p:spPr>
      </p:pic>
      <p:pic>
        <p:nvPicPr>
          <p:cNvPr id="28" name="Picture 2" descr="大众点评宣布商户星级计算规则优化：评价达到十条后计算星级_用户">
            <a:extLst>
              <a:ext uri="{FF2B5EF4-FFF2-40B4-BE49-F238E27FC236}">
                <a16:creationId xmlns:a16="http://schemas.microsoft.com/office/drawing/2014/main" id="{42F5DFEC-438C-F647-9BAE-916BEFC79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679" y="5794568"/>
            <a:ext cx="1906330" cy="7762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86686B41-EFEA-0541-8834-DF9623D6A1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8299" y="6119191"/>
            <a:ext cx="1335401" cy="303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0E2C0B26-5CD9-DB4F-B4FF-509D54EB1B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3836" y="5804004"/>
            <a:ext cx="1675997" cy="944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2A9A5CF4-D5A6-C04C-ABD2-D7C27351AB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1947" y="5665706"/>
            <a:ext cx="1140431" cy="1082443"/>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13">
            <a:extLst>
              <a:ext uri="{FF2B5EF4-FFF2-40B4-BE49-F238E27FC236}">
                <a16:creationId xmlns:a16="http://schemas.microsoft.com/office/drawing/2014/main" id="{11ACCE77-EF87-3C48-B4F9-D69CA4CDD706}"/>
              </a:ext>
            </a:extLst>
          </p:cNvPr>
          <p:cNvSpPr/>
          <p:nvPr/>
        </p:nvSpPr>
        <p:spPr>
          <a:xfrm>
            <a:off x="1084675" y="1086303"/>
            <a:ext cx="10041512" cy="886946"/>
          </a:xfrm>
          <a:prstGeom prst="rect">
            <a:avLst/>
          </a:prstGeom>
        </p:spPr>
        <p:txBody>
          <a:bodyPr wrap="squar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spcAft>
                <a:spcPts val="599"/>
              </a:spcAft>
            </a:pPr>
            <a:r>
              <a:rPr kumimoji="1" lang="en-US" altLang="zh-CN" sz="1400" dirty="0">
                <a:latin typeface="+mn-ea"/>
              </a:rPr>
              <a:t>Promotional videos of merchants and experience videos of consumers can be uploaded to VOD through the APP. </a:t>
            </a:r>
            <a:r>
              <a:rPr kumimoji="1" lang="en-US" altLang="zh-CN" sz="1400" dirty="0" err="1">
                <a:latin typeface="+mn-ea"/>
              </a:rPr>
              <a:t>Dianping</a:t>
            </a:r>
            <a:r>
              <a:rPr kumimoji="1" lang="en-US" altLang="zh-CN" sz="1400" dirty="0">
                <a:latin typeface="+mn-ea"/>
              </a:rPr>
              <a:t> takes a screenshot of the video and uses it as video cover. They can also convert video to WEBP animation, to generate dynamic cover page when previewing the homepage. At the same time, the video will be transcoded to different resolutions using TSC, so as to achieve high-quality and low-bit rate during distribution.</a:t>
            </a:r>
            <a:endParaRPr kumimoji="1" lang="zh-CN" altLang="en-US" sz="1400" dirty="0">
              <a:latin typeface="+mn-ea"/>
              <a:ea typeface="+mn-ea"/>
            </a:endParaRPr>
          </a:p>
        </p:txBody>
      </p:sp>
      <p:sp>
        <p:nvSpPr>
          <p:cNvPr id="33" name="Rectangle 21">
            <a:extLst>
              <a:ext uri="{FF2B5EF4-FFF2-40B4-BE49-F238E27FC236}">
                <a16:creationId xmlns:a16="http://schemas.microsoft.com/office/drawing/2014/main" id="{BB5E27BD-96C5-741C-332B-552B591A640C}"/>
              </a:ext>
            </a:extLst>
          </p:cNvPr>
          <p:cNvSpPr/>
          <p:nvPr/>
        </p:nvSpPr>
        <p:spPr>
          <a:xfrm>
            <a:off x="656292" y="2934225"/>
            <a:ext cx="793260"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Merchants</a:t>
            </a:r>
          </a:p>
          <a:p>
            <a:r>
              <a:rPr lang="en-US" altLang="ja-JP" sz="899" dirty="0">
                <a:solidFill>
                  <a:srgbClr val="000000"/>
                </a:solidFill>
                <a:latin typeface="Microsoft YaHei" panose="020B0503020204020204" pitchFamily="34" charset="-122"/>
                <a:ea typeface="Microsoft YaHei" panose="020B0503020204020204" pitchFamily="34" charset="-122"/>
              </a:rPr>
              <a:t>Consumers</a:t>
            </a:r>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34" name="Rectangle 21">
            <a:extLst>
              <a:ext uri="{FF2B5EF4-FFF2-40B4-BE49-F238E27FC236}">
                <a16:creationId xmlns:a16="http://schemas.microsoft.com/office/drawing/2014/main" id="{3233E9FB-C014-0A7D-DEC7-3F4298C8A441}"/>
              </a:ext>
            </a:extLst>
          </p:cNvPr>
          <p:cNvSpPr/>
          <p:nvPr/>
        </p:nvSpPr>
        <p:spPr>
          <a:xfrm>
            <a:off x="669140" y="3693158"/>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35" name="Rectangle 21">
            <a:extLst>
              <a:ext uri="{FF2B5EF4-FFF2-40B4-BE49-F238E27FC236}">
                <a16:creationId xmlns:a16="http://schemas.microsoft.com/office/drawing/2014/main" id="{FA911207-E76B-145B-E134-6F55610FCA31}"/>
              </a:ext>
            </a:extLst>
          </p:cNvPr>
          <p:cNvSpPr/>
          <p:nvPr/>
        </p:nvSpPr>
        <p:spPr>
          <a:xfrm>
            <a:off x="667096" y="4471175"/>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36" name="Rectangle 21">
            <a:extLst>
              <a:ext uri="{FF2B5EF4-FFF2-40B4-BE49-F238E27FC236}">
                <a16:creationId xmlns:a16="http://schemas.microsoft.com/office/drawing/2014/main" id="{3DD06D85-F40F-59DB-22A6-926CB7ED7D56}"/>
              </a:ext>
            </a:extLst>
          </p:cNvPr>
          <p:cNvSpPr/>
          <p:nvPr/>
        </p:nvSpPr>
        <p:spPr>
          <a:xfrm>
            <a:off x="669140" y="5128501"/>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
        <p:nvSpPr>
          <p:cNvPr id="37" name="Rectangle 21">
            <a:extLst>
              <a:ext uri="{FF2B5EF4-FFF2-40B4-BE49-F238E27FC236}">
                <a16:creationId xmlns:a16="http://schemas.microsoft.com/office/drawing/2014/main" id="{EB1FB63F-BA94-B56F-747A-1346FA2DB9F0}"/>
              </a:ext>
            </a:extLst>
          </p:cNvPr>
          <p:cNvSpPr/>
          <p:nvPr/>
        </p:nvSpPr>
        <p:spPr>
          <a:xfrm>
            <a:off x="699706" y="5829550"/>
            <a:ext cx="706432" cy="418370"/>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1066" dirty="0">
                <a:solidFill>
                  <a:srgbClr val="000000"/>
                </a:solidFill>
                <a:latin typeface="Microsoft YaHei" panose="020B0503020204020204" pitchFamily="34" charset="-122"/>
                <a:ea typeface="Microsoft YaHei" panose="020B0503020204020204" pitchFamily="34" charset="-122"/>
              </a:rPr>
              <a:t>Content</a:t>
            </a:r>
          </a:p>
          <a:p>
            <a:r>
              <a:rPr lang="en-US" altLang="ja-JP" sz="1066" dirty="0">
                <a:solidFill>
                  <a:srgbClr val="000000"/>
                </a:solidFill>
                <a:latin typeface="Microsoft YaHei" panose="020B0503020204020204" pitchFamily="34" charset="-122"/>
                <a:ea typeface="Microsoft YaHei" panose="020B0503020204020204" pitchFamily="34" charset="-122"/>
              </a:rPr>
              <a:t>Operation</a:t>
            </a:r>
            <a:endParaRPr lang="ja-JP" altLang="en-US" sz="1066">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646147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4">
            <a:extLst>
              <a:ext uri="{FF2B5EF4-FFF2-40B4-BE49-F238E27FC236}">
                <a16:creationId xmlns:a16="http://schemas.microsoft.com/office/drawing/2014/main" id="{A1D1A727-11EC-4877-BCBC-33DF7950E03B}"/>
              </a:ext>
            </a:extLst>
          </p:cNvPr>
          <p:cNvSpPr txBox="1">
            <a:spLocks/>
          </p:cNvSpPr>
          <p:nvPr/>
        </p:nvSpPr>
        <p:spPr>
          <a:xfrm>
            <a:off x="472223" y="237318"/>
            <a:ext cx="10515600" cy="760902"/>
          </a:xfrm>
          <a:prstGeom prst="rect">
            <a:avLst/>
          </a:prstGeom>
        </p:spPr>
        <p:txBody>
          <a:bodyPr/>
          <a:lstStyle>
            <a:lvl1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1pPr>
            <a:lvl2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2pPr>
            <a:lvl3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3pPr>
            <a:lvl4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4pPr>
            <a:lvl5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5pPr>
            <a:lvl6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6pPr>
            <a:lvl7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7pPr>
            <a:lvl8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8pPr>
            <a:lvl9pPr marL="0" marR="0" indent="0" algn="l" defTabSz="228589" rtl="0" latinLnBrk="0">
              <a:lnSpc>
                <a:spcPct val="130000"/>
              </a:lnSpc>
              <a:spcBef>
                <a:spcPts val="0"/>
              </a:spcBef>
              <a:spcAft>
                <a:spcPts val="0"/>
              </a:spcAft>
              <a:buClrTx/>
              <a:buSzTx/>
              <a:buFontTx/>
              <a:buNone/>
              <a:tabLst/>
              <a:defRPr sz="5000" b="0" i="0" u="none" strike="noStrike" cap="none" spc="0" baseline="0">
                <a:solidFill>
                  <a:srgbClr val="FFFFFF"/>
                </a:solidFill>
                <a:uFillTx/>
                <a:latin typeface="+mn-lt"/>
                <a:ea typeface="+mn-ea"/>
                <a:cs typeface="+mn-cs"/>
                <a:sym typeface="腾讯体 W7"/>
              </a:defRPr>
            </a:lvl9pPr>
          </a:lstStyle>
          <a:p>
            <a:r>
              <a:rPr lang="en-US" altLang="zh-CN" sz="3001" kern="0" dirty="0">
                <a:solidFill>
                  <a:srgbClr val="000000"/>
                </a:solidFill>
              </a:rPr>
              <a:t>Customer Case |</a:t>
            </a:r>
            <a:r>
              <a:rPr lang="zh-CN" altLang="en-US" sz="3001" kern="0" dirty="0">
                <a:solidFill>
                  <a:srgbClr val="000000"/>
                </a:solidFill>
              </a:rPr>
              <a:t> </a:t>
            </a:r>
            <a:r>
              <a:rPr lang="en-US" altLang="zh-CN" sz="3001" kern="0" dirty="0">
                <a:solidFill>
                  <a:srgbClr val="000000"/>
                </a:solidFill>
              </a:rPr>
              <a:t>Live Streaming - </a:t>
            </a:r>
            <a:r>
              <a:rPr lang="en-US" altLang="zh-CN" sz="3001" kern="0" dirty="0" err="1">
                <a:solidFill>
                  <a:srgbClr val="000000"/>
                </a:solidFill>
              </a:rPr>
              <a:t>Douyu</a:t>
            </a:r>
            <a:endParaRPr lang="zh-CN" altLang="en-US" sz="3001" kern="0" dirty="0">
              <a:solidFill>
                <a:srgbClr val="000000"/>
              </a:solidFill>
            </a:endParaRPr>
          </a:p>
        </p:txBody>
      </p:sp>
      <p:sp>
        <p:nvSpPr>
          <p:cNvPr id="3" name="矩形 41">
            <a:extLst>
              <a:ext uri="{FF2B5EF4-FFF2-40B4-BE49-F238E27FC236}">
                <a16:creationId xmlns:a16="http://schemas.microsoft.com/office/drawing/2014/main" id="{E1F491C0-D346-D54C-B992-329B9C201CCD}"/>
              </a:ext>
            </a:extLst>
          </p:cNvPr>
          <p:cNvSpPr/>
          <p:nvPr/>
        </p:nvSpPr>
        <p:spPr>
          <a:xfrm>
            <a:off x="1702879" y="2347558"/>
            <a:ext cx="1125665"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Live Streaming</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4" name="矩形 41">
            <a:extLst>
              <a:ext uri="{FF2B5EF4-FFF2-40B4-BE49-F238E27FC236}">
                <a16:creationId xmlns:a16="http://schemas.microsoft.com/office/drawing/2014/main" id="{CDB82CBE-09F4-EE42-9494-41AFEDE91FDC}"/>
              </a:ext>
            </a:extLst>
          </p:cNvPr>
          <p:cNvSpPr/>
          <p:nvPr/>
        </p:nvSpPr>
        <p:spPr>
          <a:xfrm>
            <a:off x="1702879" y="3069546"/>
            <a:ext cx="1125665"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00" dirty="0">
                <a:solidFill>
                  <a:srgbClr val="FFFFFF"/>
                </a:solidFill>
                <a:latin typeface="Microsoft YaHei" panose="020B0503020204020204" pitchFamily="34" charset="-122"/>
                <a:ea typeface="Microsoft YaHei" panose="020B0503020204020204" pitchFamily="34" charset="-122"/>
              </a:rPr>
              <a:t>Live Record</a:t>
            </a:r>
            <a:endParaRPr lang="zh-CN" altLang="en-US" sz="900" dirty="0">
              <a:solidFill>
                <a:srgbClr val="FFFFFF"/>
              </a:solidFill>
              <a:latin typeface="Microsoft YaHei" panose="020B0503020204020204" pitchFamily="34" charset="-122"/>
              <a:ea typeface="Microsoft YaHei" panose="020B0503020204020204" pitchFamily="34" charset="-122"/>
            </a:endParaRPr>
          </a:p>
        </p:txBody>
      </p:sp>
      <p:sp>
        <p:nvSpPr>
          <p:cNvPr id="5" name="矩形 41">
            <a:extLst>
              <a:ext uri="{FF2B5EF4-FFF2-40B4-BE49-F238E27FC236}">
                <a16:creationId xmlns:a16="http://schemas.microsoft.com/office/drawing/2014/main" id="{D76D3034-2F46-A244-A9BB-621551443C31}"/>
              </a:ext>
            </a:extLst>
          </p:cNvPr>
          <p:cNvSpPr/>
          <p:nvPr/>
        </p:nvSpPr>
        <p:spPr>
          <a:xfrm>
            <a:off x="1702879" y="3796839"/>
            <a:ext cx="1125665"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00" dirty="0">
                <a:solidFill>
                  <a:srgbClr val="FFFFFF"/>
                </a:solidFill>
                <a:latin typeface="Microsoft YaHei" panose="020B0503020204020204" pitchFamily="34" charset="-122"/>
                <a:ea typeface="Microsoft YaHei" panose="020B0503020204020204" pitchFamily="34" charset="-122"/>
              </a:rPr>
              <a:t>Transcode</a:t>
            </a:r>
            <a:endParaRPr lang="zh-CN" altLang="en-US" sz="900" dirty="0">
              <a:solidFill>
                <a:srgbClr val="FFFFFF"/>
              </a:solidFill>
              <a:latin typeface="Microsoft YaHei" panose="020B0503020204020204" pitchFamily="34" charset="-122"/>
              <a:ea typeface="Microsoft YaHei" panose="020B0503020204020204" pitchFamily="34" charset="-122"/>
            </a:endParaRPr>
          </a:p>
        </p:txBody>
      </p:sp>
      <p:sp>
        <p:nvSpPr>
          <p:cNvPr id="6" name="矩形 41">
            <a:extLst>
              <a:ext uri="{FF2B5EF4-FFF2-40B4-BE49-F238E27FC236}">
                <a16:creationId xmlns:a16="http://schemas.microsoft.com/office/drawing/2014/main" id="{11433961-A4C9-F244-B94F-4E09D26D320E}"/>
              </a:ext>
            </a:extLst>
          </p:cNvPr>
          <p:cNvSpPr/>
          <p:nvPr/>
        </p:nvSpPr>
        <p:spPr>
          <a:xfrm>
            <a:off x="1702879" y="4511286"/>
            <a:ext cx="1125665"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Screenshot</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7" name="矩形 41">
            <a:extLst>
              <a:ext uri="{FF2B5EF4-FFF2-40B4-BE49-F238E27FC236}">
                <a16:creationId xmlns:a16="http://schemas.microsoft.com/office/drawing/2014/main" id="{62F7BBCD-BD9C-734E-A411-715C60D54E46}"/>
              </a:ext>
            </a:extLst>
          </p:cNvPr>
          <p:cNvSpPr/>
          <p:nvPr/>
        </p:nvSpPr>
        <p:spPr>
          <a:xfrm>
            <a:off x="1702879" y="5214019"/>
            <a:ext cx="1125665"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Audition</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8" name="矩形 41">
            <a:extLst>
              <a:ext uri="{FF2B5EF4-FFF2-40B4-BE49-F238E27FC236}">
                <a16:creationId xmlns:a16="http://schemas.microsoft.com/office/drawing/2014/main" id="{DB6B931A-EF04-A042-88B3-BEB2D863A892}"/>
              </a:ext>
            </a:extLst>
          </p:cNvPr>
          <p:cNvSpPr/>
          <p:nvPr/>
        </p:nvSpPr>
        <p:spPr>
          <a:xfrm>
            <a:off x="1702879" y="5942227"/>
            <a:ext cx="1125665" cy="336385"/>
          </a:xfrm>
          <a:prstGeom prst="rect">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lgn="ctr" defTabSz="456743"/>
            <a:r>
              <a:rPr lang="en-US" altLang="zh-CN" sz="999" dirty="0">
                <a:solidFill>
                  <a:srgbClr val="FFFFFF"/>
                </a:solidFill>
                <a:latin typeface="Microsoft YaHei" panose="020B0503020204020204" pitchFamily="34" charset="-122"/>
                <a:ea typeface="Microsoft YaHei" panose="020B0503020204020204" pitchFamily="34" charset="-122"/>
              </a:rPr>
              <a:t>Release</a:t>
            </a:r>
            <a:endParaRPr lang="zh-CN" altLang="en-US" sz="999" dirty="0">
              <a:solidFill>
                <a:srgbClr val="FFFFFF"/>
              </a:solidFill>
              <a:latin typeface="Microsoft YaHei" panose="020B0503020204020204" pitchFamily="34" charset="-122"/>
              <a:ea typeface="Microsoft YaHei" panose="020B0503020204020204" pitchFamily="34" charset="-122"/>
            </a:endParaRPr>
          </a:p>
        </p:txBody>
      </p:sp>
      <p:sp>
        <p:nvSpPr>
          <p:cNvPr id="9" name="等腰三角形 60">
            <a:extLst>
              <a:ext uri="{FF2B5EF4-FFF2-40B4-BE49-F238E27FC236}">
                <a16:creationId xmlns:a16="http://schemas.microsoft.com/office/drawing/2014/main" id="{675DAF3B-3DAE-6140-854D-7977505DB499}"/>
              </a:ext>
            </a:extLst>
          </p:cNvPr>
          <p:cNvSpPr/>
          <p:nvPr/>
        </p:nvSpPr>
        <p:spPr>
          <a:xfrm rot="10800000">
            <a:off x="2161855" y="2811393"/>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0" name="等腰三角形 60">
            <a:extLst>
              <a:ext uri="{FF2B5EF4-FFF2-40B4-BE49-F238E27FC236}">
                <a16:creationId xmlns:a16="http://schemas.microsoft.com/office/drawing/2014/main" id="{08F3FB40-E6CF-9C47-A479-0EB15F8CE1AE}"/>
              </a:ext>
            </a:extLst>
          </p:cNvPr>
          <p:cNvSpPr/>
          <p:nvPr/>
        </p:nvSpPr>
        <p:spPr>
          <a:xfrm rot="10800000">
            <a:off x="2161855" y="3540967"/>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1" name="等腰三角形 60">
            <a:extLst>
              <a:ext uri="{FF2B5EF4-FFF2-40B4-BE49-F238E27FC236}">
                <a16:creationId xmlns:a16="http://schemas.microsoft.com/office/drawing/2014/main" id="{D936DFD3-4F4A-294C-A874-3E259FBF98EE}"/>
              </a:ext>
            </a:extLst>
          </p:cNvPr>
          <p:cNvSpPr/>
          <p:nvPr/>
        </p:nvSpPr>
        <p:spPr>
          <a:xfrm rot="10800000">
            <a:off x="2168199" y="4289574"/>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2" name="等腰三角形 60">
            <a:extLst>
              <a:ext uri="{FF2B5EF4-FFF2-40B4-BE49-F238E27FC236}">
                <a16:creationId xmlns:a16="http://schemas.microsoft.com/office/drawing/2014/main" id="{0FE9D17A-12DF-C04A-92BE-CAED072B5B8B}"/>
              </a:ext>
            </a:extLst>
          </p:cNvPr>
          <p:cNvSpPr/>
          <p:nvPr/>
        </p:nvSpPr>
        <p:spPr>
          <a:xfrm rot="10800000">
            <a:off x="2187231" y="4987428"/>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4" name="等腰三角形 60">
            <a:extLst>
              <a:ext uri="{FF2B5EF4-FFF2-40B4-BE49-F238E27FC236}">
                <a16:creationId xmlns:a16="http://schemas.microsoft.com/office/drawing/2014/main" id="{EA852AC8-45DB-3C49-AA9F-9C955DE63F5D}"/>
              </a:ext>
            </a:extLst>
          </p:cNvPr>
          <p:cNvSpPr/>
          <p:nvPr/>
        </p:nvSpPr>
        <p:spPr>
          <a:xfrm rot="10800000">
            <a:off x="2193575" y="5710658"/>
            <a:ext cx="166513" cy="102333"/>
          </a:xfrm>
          <a:prstGeom prst="triangle">
            <a:avLst/>
          </a:prstGeom>
          <a:solidFill>
            <a:srgbClr val="1A5BF2"/>
          </a:solidFill>
          <a:ln w="12700" cap="flat" cmpd="sng">
            <a:solidFill>
              <a:srgbClr val="1A5BF2"/>
            </a:solidFill>
            <a:prstDash val="solid"/>
            <a:miter/>
          </a:ln>
        </p:spPr>
        <p:txBody>
          <a:bodyPr anchor="ctr"/>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defTabSz="456743"/>
            <a:endParaRPr lang="zh-CN" altLang="en-US" sz="1399">
              <a:solidFill>
                <a:srgbClr val="FFFFFF"/>
              </a:solidFill>
              <a:latin typeface="Microsoft YaHei" panose="020B0503020204020204" pitchFamily="34" charset="-122"/>
              <a:ea typeface="Microsoft YaHei" panose="020B0503020204020204" pitchFamily="34" charset="-122"/>
            </a:endParaRPr>
          </a:p>
        </p:txBody>
      </p:sp>
      <p:sp>
        <p:nvSpPr>
          <p:cNvPr id="15" name="Rectangle 21">
            <a:extLst>
              <a:ext uri="{FF2B5EF4-FFF2-40B4-BE49-F238E27FC236}">
                <a16:creationId xmlns:a16="http://schemas.microsoft.com/office/drawing/2014/main" id="{59F8D1D8-E78B-264A-9D88-22930E7904ED}"/>
              </a:ext>
            </a:extLst>
          </p:cNvPr>
          <p:cNvSpPr/>
          <p:nvPr/>
        </p:nvSpPr>
        <p:spPr>
          <a:xfrm>
            <a:off x="789679" y="3123351"/>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Game Host</a:t>
            </a:r>
            <a:endParaRPr lang="ja-JP" altLang="en-US" sz="899">
              <a:solidFill>
                <a:srgbClr val="000000"/>
              </a:solidFill>
              <a:latin typeface="Microsoft YaHei" panose="020B0503020204020204" pitchFamily="34" charset="-122"/>
              <a:ea typeface="Microsoft YaHei" panose="020B0503020204020204" pitchFamily="34" charset="-122"/>
            </a:endParaRPr>
          </a:p>
          <a:p>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16" name="Rectangle 21">
            <a:extLst>
              <a:ext uri="{FF2B5EF4-FFF2-40B4-BE49-F238E27FC236}">
                <a16:creationId xmlns:a16="http://schemas.microsoft.com/office/drawing/2014/main" id="{753EC233-E4A3-EB47-A38E-9C66451F4DDF}"/>
              </a:ext>
            </a:extLst>
          </p:cNvPr>
          <p:cNvSpPr/>
          <p:nvPr/>
        </p:nvSpPr>
        <p:spPr>
          <a:xfrm>
            <a:off x="776991" y="3717821"/>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Content</a:t>
            </a:r>
          </a:p>
          <a:p>
            <a:r>
              <a:rPr lang="en-US" altLang="ja-JP" sz="899" dirty="0">
                <a:solidFill>
                  <a:srgbClr val="000000"/>
                </a:solidFill>
                <a:latin typeface="Microsoft YaHei" panose="020B0503020204020204" pitchFamily="34" charset="-122"/>
                <a:ea typeface="Microsoft YaHei" panose="020B0503020204020204" pitchFamily="34" charset="-122"/>
              </a:rPr>
              <a:t>Operation</a:t>
            </a:r>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17" name="Rectangle 21">
            <a:extLst>
              <a:ext uri="{FF2B5EF4-FFF2-40B4-BE49-F238E27FC236}">
                <a16:creationId xmlns:a16="http://schemas.microsoft.com/office/drawing/2014/main" id="{0B7BBB2B-E868-0A4F-B839-20482D7CEC16}"/>
              </a:ext>
            </a:extLst>
          </p:cNvPr>
          <p:cNvSpPr/>
          <p:nvPr/>
        </p:nvSpPr>
        <p:spPr>
          <a:xfrm>
            <a:off x="783335" y="4460084"/>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Content</a:t>
            </a:r>
          </a:p>
          <a:p>
            <a:r>
              <a:rPr lang="en-US" altLang="ja-JP" sz="899" dirty="0">
                <a:solidFill>
                  <a:srgbClr val="000000"/>
                </a:solidFill>
                <a:latin typeface="Microsoft YaHei" panose="020B0503020204020204" pitchFamily="34" charset="-122"/>
                <a:ea typeface="Microsoft YaHei" panose="020B0503020204020204" pitchFamily="34" charset="-122"/>
              </a:rPr>
              <a:t>Operation</a:t>
            </a:r>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18" name="Rectangle 21">
            <a:extLst>
              <a:ext uri="{FF2B5EF4-FFF2-40B4-BE49-F238E27FC236}">
                <a16:creationId xmlns:a16="http://schemas.microsoft.com/office/drawing/2014/main" id="{BB4AAB14-1611-B348-9553-C1232D73C27B}"/>
              </a:ext>
            </a:extLst>
          </p:cNvPr>
          <p:cNvSpPr/>
          <p:nvPr/>
        </p:nvSpPr>
        <p:spPr>
          <a:xfrm>
            <a:off x="815056" y="5906545"/>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Content</a:t>
            </a:r>
          </a:p>
          <a:p>
            <a:r>
              <a:rPr lang="en-US" altLang="ja-JP" sz="899" dirty="0">
                <a:solidFill>
                  <a:srgbClr val="000000"/>
                </a:solidFill>
                <a:latin typeface="Microsoft YaHei" panose="020B0503020204020204" pitchFamily="34" charset="-122"/>
                <a:ea typeface="Microsoft YaHei" panose="020B0503020204020204" pitchFamily="34" charset="-122"/>
              </a:rPr>
              <a:t>Operation</a:t>
            </a:r>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19" name="Rectangle 21">
            <a:extLst>
              <a:ext uri="{FF2B5EF4-FFF2-40B4-BE49-F238E27FC236}">
                <a16:creationId xmlns:a16="http://schemas.microsoft.com/office/drawing/2014/main" id="{BB0C2DB8-410F-104B-9924-3CF2446D3CF9}"/>
              </a:ext>
            </a:extLst>
          </p:cNvPr>
          <p:cNvSpPr/>
          <p:nvPr/>
        </p:nvSpPr>
        <p:spPr>
          <a:xfrm>
            <a:off x="789679" y="5145250"/>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Content</a:t>
            </a:r>
          </a:p>
          <a:p>
            <a:r>
              <a:rPr lang="en-US" altLang="ja-JP" sz="899" dirty="0">
                <a:solidFill>
                  <a:srgbClr val="000000"/>
                </a:solidFill>
                <a:latin typeface="Microsoft YaHei" panose="020B0503020204020204" pitchFamily="34" charset="-122"/>
                <a:ea typeface="Microsoft YaHei" panose="020B0503020204020204" pitchFamily="34" charset="-122"/>
              </a:rPr>
              <a:t>Operation</a:t>
            </a:r>
            <a:endParaRPr lang="ja-JP" altLang="en-US" sz="899">
              <a:solidFill>
                <a:srgbClr val="000000"/>
              </a:solidFill>
              <a:latin typeface="Microsoft YaHei" panose="020B0503020204020204" pitchFamily="34" charset="-122"/>
              <a:ea typeface="Microsoft YaHei" panose="020B0503020204020204" pitchFamily="34" charset="-122"/>
            </a:endParaRPr>
          </a:p>
        </p:txBody>
      </p:sp>
      <p:sp>
        <p:nvSpPr>
          <p:cNvPr id="20" name="Rectangle 21">
            <a:extLst>
              <a:ext uri="{FF2B5EF4-FFF2-40B4-BE49-F238E27FC236}">
                <a16:creationId xmlns:a16="http://schemas.microsoft.com/office/drawing/2014/main" id="{43A0CDBB-103A-F84C-A670-FE261ABF7A77}"/>
              </a:ext>
            </a:extLst>
          </p:cNvPr>
          <p:cNvSpPr/>
          <p:nvPr/>
        </p:nvSpPr>
        <p:spPr>
          <a:xfrm>
            <a:off x="815056" y="2400120"/>
            <a:ext cx="530424" cy="230618"/>
          </a:xfrm>
          <a:prstGeom prst="rect">
            <a:avLst/>
          </a:prstGeom>
        </p:spPr>
        <p:txBody>
          <a:bodyPr wrap="non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r>
              <a:rPr lang="en-US" altLang="ja-JP" sz="899" dirty="0">
                <a:solidFill>
                  <a:srgbClr val="000000"/>
                </a:solidFill>
                <a:latin typeface="Microsoft YaHei" panose="020B0503020204020204" pitchFamily="34" charset="-122"/>
                <a:ea typeface="Microsoft YaHei" panose="020B0503020204020204" pitchFamily="34" charset="-122"/>
              </a:rPr>
              <a:t>Game Host</a:t>
            </a:r>
            <a:endParaRPr lang="ja-JP" altLang="en-US" sz="899">
              <a:solidFill>
                <a:srgbClr val="000000"/>
              </a:solidFill>
              <a:latin typeface="Microsoft YaHei" panose="020B0503020204020204" pitchFamily="34" charset="-122"/>
              <a:ea typeface="Microsoft YaHei" panose="020B0503020204020204" pitchFamily="34" charset="-122"/>
            </a:endParaRPr>
          </a:p>
        </p:txBody>
      </p:sp>
      <p:pic>
        <p:nvPicPr>
          <p:cNvPr id="21" name="图片 20">
            <a:extLst>
              <a:ext uri="{FF2B5EF4-FFF2-40B4-BE49-F238E27FC236}">
                <a16:creationId xmlns:a16="http://schemas.microsoft.com/office/drawing/2014/main" id="{6CCC6D10-B5DE-A34D-A084-6CEC83054107}"/>
              </a:ext>
            </a:extLst>
          </p:cNvPr>
          <p:cNvPicPr>
            <a:picLocks noChangeAspect="1"/>
          </p:cNvPicPr>
          <p:nvPr/>
        </p:nvPicPr>
        <p:blipFill>
          <a:blip r:embed="rId3"/>
          <a:stretch/>
        </p:blipFill>
        <p:spPr>
          <a:xfrm>
            <a:off x="3956002" y="2347558"/>
            <a:ext cx="5797858" cy="3059192"/>
          </a:xfrm>
          <a:prstGeom prst="rect">
            <a:avLst/>
          </a:prstGeom>
        </p:spPr>
      </p:pic>
      <p:sp>
        <p:nvSpPr>
          <p:cNvPr id="22" name="矩形 13">
            <a:extLst>
              <a:ext uri="{FF2B5EF4-FFF2-40B4-BE49-F238E27FC236}">
                <a16:creationId xmlns:a16="http://schemas.microsoft.com/office/drawing/2014/main" id="{8CDDC19D-DAC3-2748-8136-2EBF5BC26FFB}"/>
              </a:ext>
            </a:extLst>
          </p:cNvPr>
          <p:cNvSpPr/>
          <p:nvPr/>
        </p:nvSpPr>
        <p:spPr>
          <a:xfrm>
            <a:off x="1190899" y="1104406"/>
            <a:ext cx="10002959" cy="676145"/>
          </a:xfrm>
          <a:prstGeom prst="rect">
            <a:avLst/>
          </a:prstGeom>
        </p:spPr>
        <p:txBody>
          <a:bodyPr wrap="square"/>
          <a:lstStyle>
            <a:lvl1pPr marL="0" lvl="0" algn="l" defTabSz="914400">
              <a:lnSpc>
                <a:spcPct val="130000"/>
              </a:lnSpc>
              <a:defRPr sz="1800" kern="1200">
                <a:solidFill>
                  <a:schemeClr val="tx1"/>
                </a:solidFill>
                <a:latin typeface="等线"/>
                <a:ea typeface="等线"/>
              </a:defRPr>
            </a:lvl1pPr>
            <a:lvl2pPr marL="457200" lvl="1" algn="l" defTabSz="914400">
              <a:lnSpc>
                <a:spcPct val="130000"/>
              </a:lnSpc>
              <a:defRPr sz="1800" kern="1200">
                <a:solidFill>
                  <a:schemeClr val="tx1"/>
                </a:solidFill>
                <a:latin typeface="等线"/>
                <a:ea typeface="等线"/>
              </a:defRPr>
            </a:lvl2pPr>
            <a:lvl3pPr marL="914400" lvl="2" algn="l" defTabSz="914400">
              <a:lnSpc>
                <a:spcPct val="130000"/>
              </a:lnSpc>
              <a:defRPr sz="1800" kern="1200">
                <a:solidFill>
                  <a:schemeClr val="tx1"/>
                </a:solidFill>
                <a:latin typeface="等线"/>
                <a:ea typeface="等线"/>
              </a:defRPr>
            </a:lvl3pPr>
            <a:lvl4pPr marL="1371600" lvl="3" algn="l" defTabSz="914400">
              <a:lnSpc>
                <a:spcPct val="130000"/>
              </a:lnSpc>
              <a:defRPr sz="1800" kern="1200">
                <a:solidFill>
                  <a:schemeClr val="tx1"/>
                </a:solidFill>
                <a:latin typeface="等线"/>
                <a:ea typeface="等线"/>
              </a:defRPr>
            </a:lvl4pPr>
            <a:lvl5pPr marL="1828800" lvl="4" algn="l" defTabSz="914400">
              <a:lnSpc>
                <a:spcPct val="130000"/>
              </a:lnSpc>
              <a:defRPr sz="1800" kern="1200">
                <a:solidFill>
                  <a:schemeClr val="tx1"/>
                </a:solidFill>
                <a:latin typeface="等线"/>
                <a:ea typeface="等线"/>
              </a:defRPr>
            </a:lvl5pPr>
            <a:lvl6pPr marL="2286000" lvl="5" algn="l" defTabSz="914400">
              <a:lnSpc>
                <a:spcPct val="130000"/>
              </a:lnSpc>
              <a:defRPr sz="1800" kern="1200">
                <a:solidFill>
                  <a:schemeClr val="tx1"/>
                </a:solidFill>
                <a:latin typeface="等线"/>
                <a:ea typeface="等线"/>
              </a:defRPr>
            </a:lvl6pPr>
            <a:lvl7pPr marL="2743200" lvl="6" algn="l" defTabSz="914400">
              <a:lnSpc>
                <a:spcPct val="130000"/>
              </a:lnSpc>
              <a:defRPr sz="1800" kern="1200">
                <a:solidFill>
                  <a:schemeClr val="tx1"/>
                </a:solidFill>
                <a:latin typeface="等线"/>
                <a:ea typeface="等线"/>
              </a:defRPr>
            </a:lvl7pPr>
            <a:lvl8pPr marL="3200400" lvl="7" algn="l" defTabSz="914400">
              <a:lnSpc>
                <a:spcPct val="130000"/>
              </a:lnSpc>
              <a:defRPr sz="1800" kern="1200">
                <a:solidFill>
                  <a:schemeClr val="tx1"/>
                </a:solidFill>
                <a:latin typeface="等线"/>
                <a:ea typeface="等线"/>
              </a:defRPr>
            </a:lvl8pPr>
            <a:lvl9pPr marL="3657600" lvl="8" algn="l" defTabSz="914400">
              <a:lnSpc>
                <a:spcPct val="130000"/>
              </a:lnSpc>
              <a:defRPr sz="1800" kern="1200">
                <a:solidFill>
                  <a:schemeClr val="tx1"/>
                </a:solidFill>
                <a:latin typeface="等线"/>
                <a:ea typeface="等线"/>
              </a:defRPr>
            </a:lvl9pPr>
          </a:lstStyle>
          <a:p>
            <a:pPr>
              <a:spcAft>
                <a:spcPts val="599"/>
              </a:spcAft>
            </a:pPr>
            <a:r>
              <a:rPr kumimoji="1" lang="en-US" altLang="zh-CN" sz="1400" dirty="0">
                <a:latin typeface="+mn-ea"/>
              </a:rPr>
              <a:t>Game host or event operator will record the live streaming to VOD, and then initiate transcoding of different resolutions, and generate screenshots at the same time. </a:t>
            </a:r>
            <a:r>
              <a:rPr kumimoji="1" lang="en-US" altLang="zh-CN" sz="1400" dirty="0" err="1">
                <a:latin typeface="+mn-ea"/>
              </a:rPr>
              <a:t>Douyu's</a:t>
            </a:r>
            <a:r>
              <a:rPr kumimoji="1" lang="en-US" altLang="zh-CN" sz="1400" dirty="0">
                <a:latin typeface="+mn-ea"/>
              </a:rPr>
              <a:t> operators will judge whether the video is compliant based on the screenshot, and publish the video for distribution and playback VOD.</a:t>
            </a:r>
            <a:endParaRPr kumimoji="1" lang="zh-CN" altLang="en-US" sz="1400" dirty="0">
              <a:latin typeface="+mn-ea"/>
              <a:ea typeface="+mn-ea"/>
            </a:endParaRPr>
          </a:p>
        </p:txBody>
      </p:sp>
      <p:pic>
        <p:nvPicPr>
          <p:cNvPr id="23" name="Picture 4" descr="斗鱼直播带货新功能上线进军直播电商_来客推商城系统· 专注用户体验">
            <a:extLst>
              <a:ext uri="{FF2B5EF4-FFF2-40B4-BE49-F238E27FC236}">
                <a16:creationId xmlns:a16="http://schemas.microsoft.com/office/drawing/2014/main" id="{ED0CD695-7226-2648-9AAA-FA300F05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911" y="5891262"/>
            <a:ext cx="1291715" cy="480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虎牙直播下载官方app-虎牙直播平台-虎牙最新版本-当易网">
            <a:extLst>
              <a:ext uri="{FF2B5EF4-FFF2-40B4-BE49-F238E27FC236}">
                <a16:creationId xmlns:a16="http://schemas.microsoft.com/office/drawing/2014/main" id="{63BACC21-9891-C248-B964-E88485947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2843" y="5733499"/>
            <a:ext cx="1570931" cy="7854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D098221E-CDDB-8E47-A16B-3D8C5AF62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8294" y="5702016"/>
            <a:ext cx="858388" cy="8583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騰訊測試直播平台Trovo Live 抄襲Twitch? | 八卦新聞">
            <a:extLst>
              <a:ext uri="{FF2B5EF4-FFF2-40B4-BE49-F238E27FC236}">
                <a16:creationId xmlns:a16="http://schemas.microsoft.com/office/drawing/2014/main" id="{A6A435AA-743B-0140-B443-F6ADE60486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5991" y="5797540"/>
            <a:ext cx="1982342" cy="65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40905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正方形">
            <a:extLst>
              <a:ext uri="{FF2B5EF4-FFF2-40B4-BE49-F238E27FC236}">
                <a16:creationId xmlns:a16="http://schemas.microsoft.com/office/drawing/2014/main" id="{DA7D594C-ADB4-2D49-845A-A9C66991C979}"/>
              </a:ext>
            </a:extLst>
          </p:cNvPr>
          <p:cNvSpPr/>
          <p:nvPr/>
        </p:nvSpPr>
        <p:spPr>
          <a:xfrm>
            <a:off x="491798" y="2363397"/>
            <a:ext cx="4215851" cy="1906869"/>
          </a:xfrm>
          <a:prstGeom prst="rect">
            <a:avLst/>
          </a:prstGeom>
          <a:solidFill>
            <a:srgbClr val="FFFFFF">
              <a:alpha val="9876"/>
            </a:srgbClr>
          </a:solidFill>
          <a:ln w="12700">
            <a:miter lim="400000"/>
          </a:ln>
        </p:spPr>
        <p:txBody>
          <a:bodyPr lIns="25397" tIns="25397" rIns="25397" bIns="25397" anchor="ctr"/>
          <a:lstStyle/>
          <a:p>
            <a:pPr algn="ctr" defTabSz="412730" hangingPunct="0">
              <a:defRPr sz="3200" b="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Helvetica Neue Medium"/>
              <a:ea typeface="Helvetica Neue Medium"/>
              <a:cs typeface="Helvetica Neue Medium"/>
              <a:sym typeface="Helvetica Neue Medium"/>
            </a:endParaRPr>
          </a:p>
        </p:txBody>
      </p:sp>
      <p:sp>
        <p:nvSpPr>
          <p:cNvPr id="290" name="正方形"/>
          <p:cNvSpPr/>
          <p:nvPr/>
        </p:nvSpPr>
        <p:spPr>
          <a:xfrm>
            <a:off x="3909544" y="1923188"/>
            <a:ext cx="1193646" cy="1193645"/>
          </a:xfrm>
          <a:prstGeom prst="rect">
            <a:avLst/>
          </a:prstGeom>
          <a:solidFill>
            <a:srgbClr val="FFFFFF">
              <a:alpha val="9876"/>
            </a:srgbClr>
          </a:solidFill>
          <a:ln w="12700">
            <a:miter lim="400000"/>
          </a:ln>
        </p:spPr>
        <p:txBody>
          <a:bodyPr lIns="25397" tIns="25397" rIns="25397" bIns="25397" anchor="ctr"/>
          <a:lstStyle/>
          <a:p>
            <a:pPr algn="ctr" defTabSz="412730"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94" name="正方形"/>
          <p:cNvSpPr/>
          <p:nvPr/>
        </p:nvSpPr>
        <p:spPr>
          <a:xfrm>
            <a:off x="1427302" y="4079087"/>
            <a:ext cx="526759" cy="526759"/>
          </a:xfrm>
          <a:prstGeom prst="rect">
            <a:avLst/>
          </a:prstGeom>
          <a:solidFill>
            <a:srgbClr val="FFFFFF">
              <a:alpha val="49687"/>
            </a:srgbClr>
          </a:solidFill>
          <a:ln w="12700">
            <a:miter lim="400000"/>
          </a:ln>
        </p:spPr>
        <p:txBody>
          <a:bodyPr lIns="25397" tIns="25397" rIns="25397" bIns="25397" anchor="ctr"/>
          <a:lstStyle/>
          <a:p>
            <a:pPr algn="ctr" defTabSz="412730"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9" name="THANKS">
            <a:extLst>
              <a:ext uri="{FF2B5EF4-FFF2-40B4-BE49-F238E27FC236}">
                <a16:creationId xmlns:a16="http://schemas.microsoft.com/office/drawing/2014/main" id="{7FD13093-08AF-5243-9B90-C727CB799831}"/>
              </a:ext>
            </a:extLst>
          </p:cNvPr>
          <p:cNvSpPr txBox="1"/>
          <p:nvPr/>
        </p:nvSpPr>
        <p:spPr>
          <a:xfrm>
            <a:off x="563635" y="2794737"/>
            <a:ext cx="4280634" cy="1044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7" tIns="25397" rIns="25397" bIns="25397" anchor="ctr">
            <a:spAutoFit/>
          </a:bodyPr>
          <a:lstStyle>
            <a:lvl1pPr algn="l" defTabSz="457200">
              <a:lnSpc>
                <a:spcPct val="80000"/>
              </a:lnSpc>
              <a:defRPr sz="16000" b="0">
                <a:latin typeface="+mn-lt"/>
                <a:ea typeface="+mn-ea"/>
                <a:cs typeface="+mn-cs"/>
                <a:sym typeface="腾讯体 W7"/>
              </a:defRPr>
            </a:lvl1pPr>
          </a:lstStyle>
          <a:p>
            <a:pPr defTabSz="457154" hangingPunct="0"/>
            <a:r>
              <a:rPr lang="en-US" altLang="zh-CN" sz="8000" kern="0" dirty="0">
                <a:solidFill>
                  <a:srgbClr val="FFFFFF"/>
                </a:solidFill>
                <a:latin typeface="腾讯体 W7"/>
                <a:ea typeface="腾讯体 W7"/>
              </a:rPr>
              <a:t>Thanks</a:t>
            </a:r>
            <a:endParaRPr sz="8000" kern="0" dirty="0">
              <a:solidFill>
                <a:srgbClr val="FFFFFF"/>
              </a:solidFill>
              <a:latin typeface="腾讯体 W7"/>
              <a:ea typeface="腾讯体 W7"/>
            </a:endParaRPr>
          </a:p>
        </p:txBody>
      </p:sp>
    </p:spTree>
    <p:extLst>
      <p:ext uri="{BB962C8B-B14F-4D97-AF65-F5344CB8AC3E}">
        <p14:creationId xmlns:p14="http://schemas.microsoft.com/office/powerpoint/2010/main" val="37557422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00">
            <a:extLst>
              <a:ext uri="{FF2B5EF4-FFF2-40B4-BE49-F238E27FC236}">
                <a16:creationId xmlns:a16="http://schemas.microsoft.com/office/drawing/2014/main" id="{C92144D4-1395-AE44-BDF9-C03D4783D688}"/>
              </a:ext>
            </a:extLst>
          </p:cNvPr>
          <p:cNvSpPr txBox="1"/>
          <p:nvPr/>
        </p:nvSpPr>
        <p:spPr>
          <a:xfrm>
            <a:off x="306802" y="1625112"/>
            <a:ext cx="1260323" cy="584775"/>
          </a:xfrm>
          <a:prstGeom prst="rect">
            <a:avLst/>
          </a:prstGeom>
          <a:noFill/>
          <a:ln>
            <a:noFill/>
          </a:ln>
        </p:spPr>
        <p:txBody>
          <a:bodyPr wrap="square">
            <a:spAutoFit/>
          </a:bodyPr>
          <a:lstStyle>
            <a:defPPr>
              <a:defRPr lang="zh-CN"/>
            </a:defPPr>
            <a:lvl1pPr lvl="0" defTabSz="914400" eaLnBrk="0" fontAlgn="base" hangingPunct="0">
              <a:spcBef>
                <a:spcPct val="0"/>
              </a:spcBef>
              <a:spcAft>
                <a:spcPct val="0"/>
              </a:spcAft>
              <a:defRPr sz="3200" b="1">
                <a:solidFill>
                  <a:srgbClr val="333F50"/>
                </a:solidFill>
                <a:latin typeface="Myriad Pro" panose="020B0503030403020204" pitchFamily="34" charset="0"/>
                <a:ea typeface="腾讯体 W7"/>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333F50"/>
                </a:solidFill>
                <a:effectLst/>
                <a:uLnTx/>
                <a:uFillTx/>
                <a:latin typeface="Calibri" panose="020F0502020204030204" pitchFamily="34" charset="0"/>
                <a:cs typeface="Calibri" panose="020F0502020204030204" pitchFamily="34" charset="0"/>
              </a:rPr>
              <a:t>Solutions &amp; SaaS</a:t>
            </a:r>
            <a:endParaRPr kumimoji="0" lang="zh-CN" altLang="en-US" sz="1600" b="1" i="0" u="none" strike="noStrike" kern="1200" cap="none" spc="0" normalizeH="0" baseline="0" noProof="0" dirty="0">
              <a:ln>
                <a:noFill/>
              </a:ln>
              <a:solidFill>
                <a:srgbClr val="333F50"/>
              </a:solidFill>
              <a:effectLst/>
              <a:uLnTx/>
              <a:uFillTx/>
              <a:latin typeface="Calibri" panose="020F0502020204030204" pitchFamily="34" charset="0"/>
              <a:cs typeface="Calibri" panose="020F0502020204030204" pitchFamily="34" charset="0"/>
            </a:endParaRPr>
          </a:p>
        </p:txBody>
      </p:sp>
      <p:sp>
        <p:nvSpPr>
          <p:cNvPr id="7" name="文本框 101">
            <a:extLst>
              <a:ext uri="{FF2B5EF4-FFF2-40B4-BE49-F238E27FC236}">
                <a16:creationId xmlns:a16="http://schemas.microsoft.com/office/drawing/2014/main" id="{9E2593F4-C464-F04A-8BA6-197A07BDC626}"/>
              </a:ext>
            </a:extLst>
          </p:cNvPr>
          <p:cNvSpPr txBox="1"/>
          <p:nvPr/>
        </p:nvSpPr>
        <p:spPr>
          <a:xfrm>
            <a:off x="365910" y="3507359"/>
            <a:ext cx="12603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333F50"/>
                </a:solidFill>
                <a:effectLst/>
                <a:uLnTx/>
                <a:uFillTx/>
                <a:latin typeface="Calibri" panose="020F0502020204030204" pitchFamily="34" charset="0"/>
                <a:ea typeface="腾讯体 W7"/>
                <a:cs typeface="Calibri" panose="020F0502020204030204" pitchFamily="34" charset="0"/>
              </a:rPr>
              <a:t>Specialized PaaS</a:t>
            </a:r>
            <a:endParaRPr kumimoji="0" lang="zh-CN" altLang="en-US" sz="1600" b="1" i="0" u="none" strike="noStrike" kern="1200" cap="none" spc="0" normalizeH="0" baseline="0" noProof="0" dirty="0">
              <a:ln>
                <a:noFill/>
              </a:ln>
              <a:solidFill>
                <a:srgbClr val="333F50"/>
              </a:solidFill>
              <a:effectLst/>
              <a:uLnTx/>
              <a:uFillTx/>
              <a:latin typeface="Calibri" panose="020F0502020204030204" pitchFamily="34" charset="0"/>
              <a:ea typeface="腾讯体 W7"/>
              <a:cs typeface="Calibri" panose="020F0502020204030204" pitchFamily="34" charset="0"/>
            </a:endParaRPr>
          </a:p>
        </p:txBody>
      </p:sp>
      <p:sp>
        <p:nvSpPr>
          <p:cNvPr id="8" name="文本框 102">
            <a:extLst>
              <a:ext uri="{FF2B5EF4-FFF2-40B4-BE49-F238E27FC236}">
                <a16:creationId xmlns:a16="http://schemas.microsoft.com/office/drawing/2014/main" id="{499DE3CE-4429-ED4D-B504-1D5116CBB005}"/>
              </a:ext>
            </a:extLst>
          </p:cNvPr>
          <p:cNvSpPr txBox="1"/>
          <p:nvPr/>
        </p:nvSpPr>
        <p:spPr>
          <a:xfrm>
            <a:off x="497485" y="5410380"/>
            <a:ext cx="878959" cy="338554"/>
          </a:xfrm>
          <a:prstGeom prst="rect">
            <a:avLst/>
          </a:prstGeom>
          <a:noFill/>
        </p:spPr>
        <p:txBody>
          <a:bodyPr wrap="none" rtlCol="0">
            <a:spAutoFit/>
          </a:bodyPr>
          <a:lstStyle/>
          <a:p>
            <a:pPr lvl="0" algn="ctr">
              <a:defRPr/>
            </a:pPr>
            <a:r>
              <a:rPr lang="en-US" altLang="zh-CN" sz="1600" b="1" dirty="0">
                <a:solidFill>
                  <a:srgbClr val="333F50"/>
                </a:solidFill>
                <a:latin typeface="Calibri" panose="020F0502020204030204" pitchFamily="34" charset="0"/>
                <a:ea typeface="腾讯体 W7"/>
                <a:cs typeface="Calibri" panose="020F0502020204030204" pitchFamily="34" charset="0"/>
              </a:rPr>
              <a:t>Services</a:t>
            </a:r>
            <a:endParaRPr kumimoji="0" lang="zh-CN" altLang="en-US" sz="1600" b="1" i="0" u="none" strike="noStrike" kern="1200" cap="none" spc="0" normalizeH="0" baseline="0" noProof="0" dirty="0">
              <a:ln>
                <a:noFill/>
              </a:ln>
              <a:solidFill>
                <a:srgbClr val="333F50"/>
              </a:solidFill>
              <a:effectLst/>
              <a:uLnTx/>
              <a:uFillTx/>
              <a:latin typeface="Calibri" panose="020F0502020204030204" pitchFamily="34" charset="0"/>
              <a:ea typeface="腾讯体 W7"/>
              <a:cs typeface="Calibri" panose="020F0502020204030204" pitchFamily="34" charset="0"/>
            </a:endParaRPr>
          </a:p>
        </p:txBody>
      </p:sp>
      <p:sp>
        <p:nvSpPr>
          <p:cNvPr id="9" name="object 4">
            <a:extLst>
              <a:ext uri="{FF2B5EF4-FFF2-40B4-BE49-F238E27FC236}">
                <a16:creationId xmlns:a16="http://schemas.microsoft.com/office/drawing/2014/main" id="{C4917098-DD9A-4FB0-A317-3D56AC254DF9}"/>
              </a:ext>
            </a:extLst>
          </p:cNvPr>
          <p:cNvSpPr txBox="1">
            <a:spLocks/>
          </p:cNvSpPr>
          <p:nvPr/>
        </p:nvSpPr>
        <p:spPr>
          <a:xfrm>
            <a:off x="488854" y="417941"/>
            <a:ext cx="3897542" cy="461665"/>
          </a:xfrm>
          <a:prstGeom prst="rect">
            <a:avLst/>
          </a:prstGeom>
        </p:spPr>
        <p:txBody>
          <a:bodyPr vert="horz" wrap="none" lIns="91440" tIns="0" rIns="0" bIns="0" rtlCol="0" anchor="t">
            <a:spAutoFit/>
          </a:bodyPr>
          <a:lstStyle>
            <a:lvl1pPr algn="l" defTabSz="914400" rtl="0" eaLnBrk="1" latinLnBrk="0" hangingPunct="1">
              <a:lnSpc>
                <a:spcPct val="114000"/>
              </a:lnSpc>
              <a:spcBef>
                <a:spcPct val="0"/>
              </a:spcBef>
              <a:buNone/>
              <a:defRPr sz="2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spcBef>
                <a:spcPts val="0"/>
              </a:spcBef>
            </a:pPr>
            <a:r>
              <a:rPr lang="en-US" sz="3000" dirty="0">
                <a:solidFill>
                  <a:srgbClr val="006EFF"/>
                </a:solidFill>
                <a:latin typeface="Calibri" panose="020F0502020204030204" pitchFamily="34" charset="0"/>
                <a:ea typeface="TTTGB Medium" panose="020C06030202040F0204" pitchFamily="34" charset="-122"/>
                <a:cs typeface="Calibri" panose="020F0502020204030204" pitchFamily="34" charset="0"/>
              </a:rPr>
              <a:t>Tencent Cloud Offerings</a:t>
            </a:r>
          </a:p>
        </p:txBody>
      </p:sp>
      <p:pic>
        <p:nvPicPr>
          <p:cNvPr id="5" name="Picture 4">
            <a:extLst>
              <a:ext uri="{FF2B5EF4-FFF2-40B4-BE49-F238E27FC236}">
                <a16:creationId xmlns:a16="http://schemas.microsoft.com/office/drawing/2014/main" id="{9A0BB717-C651-D030-096C-CA0D3C23330A}"/>
              </a:ext>
            </a:extLst>
          </p:cNvPr>
          <p:cNvPicPr>
            <a:picLocks noChangeAspect="1"/>
          </p:cNvPicPr>
          <p:nvPr/>
        </p:nvPicPr>
        <p:blipFill>
          <a:blip r:embed="rId3"/>
          <a:stretch>
            <a:fillRect/>
          </a:stretch>
        </p:blipFill>
        <p:spPr>
          <a:xfrm>
            <a:off x="1567125" y="981762"/>
            <a:ext cx="10514869" cy="5635970"/>
          </a:xfrm>
          <a:prstGeom prst="rect">
            <a:avLst/>
          </a:prstGeom>
        </p:spPr>
      </p:pic>
    </p:spTree>
    <p:extLst>
      <p:ext uri="{BB962C8B-B14F-4D97-AF65-F5344CB8AC3E}">
        <p14:creationId xmlns:p14="http://schemas.microsoft.com/office/powerpoint/2010/main" val="26160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VCG211186081977.jpg" descr="VCG211186081977.jpg"/>
          <p:cNvPicPr>
            <a:picLocks noChangeAspect="1"/>
          </p:cNvPicPr>
          <p:nvPr/>
        </p:nvPicPr>
        <p:blipFill>
          <a:blip r:embed="rId3"/>
          <a:srcRect t="4960" r="24495" b="27279"/>
          <a:stretch>
            <a:fillRect/>
          </a:stretch>
        </p:blipFill>
        <p:spPr>
          <a:xfrm>
            <a:off x="7100884" y="-9638"/>
            <a:ext cx="5109887" cy="6877276"/>
          </a:xfrm>
          <a:prstGeom prst="rect">
            <a:avLst/>
          </a:prstGeom>
          <a:ln w="12700">
            <a:miter lim="400000"/>
          </a:ln>
        </p:spPr>
      </p:pic>
      <p:sp>
        <p:nvSpPr>
          <p:cNvPr id="274" name="形状"/>
          <p:cNvSpPr/>
          <p:nvPr/>
        </p:nvSpPr>
        <p:spPr>
          <a:xfrm>
            <a:off x="795" y="447"/>
            <a:ext cx="10971371" cy="6857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526" y="21600"/>
                </a:lnTo>
                <a:lnTo>
                  <a:pt x="0" y="21600"/>
                </a:lnTo>
                <a:lnTo>
                  <a:pt x="0" y="0"/>
                </a:lnTo>
                <a:close/>
              </a:path>
            </a:pathLst>
          </a:custGeom>
          <a:solidFill>
            <a:srgbClr val="0052D9">
              <a:alpha val="50000"/>
            </a:srgbClr>
          </a:solidFill>
          <a:ln w="12700">
            <a:miter lim="400000"/>
          </a:ln>
        </p:spPr>
        <p:txBody>
          <a:bodyPr lIns="0" tIns="0" rIns="0" bIns="0" anchor="ctr"/>
          <a:lstStyle/>
          <a:p>
            <a:pPr algn="ctr" defTabSz="412709"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75" name="形状"/>
          <p:cNvSpPr/>
          <p:nvPr/>
        </p:nvSpPr>
        <p:spPr>
          <a:xfrm>
            <a:off x="0" y="339703"/>
            <a:ext cx="9407371" cy="6857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849" y="21600"/>
                </a:lnTo>
                <a:lnTo>
                  <a:pt x="0" y="21600"/>
                </a:lnTo>
                <a:lnTo>
                  <a:pt x="0" y="0"/>
                </a:lnTo>
                <a:close/>
              </a:path>
            </a:pathLst>
          </a:custGeom>
          <a:solidFill>
            <a:schemeClr val="tx2"/>
          </a:solidFill>
          <a:ln w="12700">
            <a:miter lim="400000"/>
          </a:ln>
        </p:spPr>
        <p:txBody>
          <a:bodyPr lIns="0" tIns="0" rIns="0" bIns="0" anchor="ctr"/>
          <a:lstStyle/>
          <a:p>
            <a:pPr algn="ctr" defTabSz="412709"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76" name="PPT标题文本"/>
          <p:cNvSpPr txBox="1"/>
          <p:nvPr/>
        </p:nvSpPr>
        <p:spPr>
          <a:xfrm>
            <a:off x="899739" y="2502995"/>
            <a:ext cx="7968522" cy="3098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7" tIns="25397" rIns="25397" bIns="25397" anchor="ctr">
            <a:spAutoFit/>
          </a:bodyPr>
          <a:lstStyle>
            <a:lvl1pPr algn="l">
              <a:defRPr sz="13000" b="0">
                <a:solidFill>
                  <a:srgbClr val="FFFFFF"/>
                </a:solidFill>
                <a:latin typeface="+mn-lt"/>
                <a:ea typeface="+mn-ea"/>
                <a:cs typeface="+mn-cs"/>
                <a:sym typeface="腾讯体 W7"/>
              </a:defRPr>
            </a:lvl1pPr>
          </a:lstStyle>
          <a:p>
            <a:pPr defTabSz="412709" hangingPunct="0"/>
            <a:r>
              <a:rPr lang="en-US" altLang="zh-CN" sz="6600" b="1" dirty="0">
                <a:solidFill>
                  <a:schemeClr val="bg1"/>
                </a:solidFill>
                <a:ea typeface="TencentSans W7" panose="020C04030202040F0204" pitchFamily="34" charset="-122"/>
              </a:rPr>
              <a:t>Tencent Cloud</a:t>
            </a:r>
          </a:p>
          <a:p>
            <a:pPr defTabSz="412709" hangingPunct="0"/>
            <a:r>
              <a:rPr lang="en-US" altLang="zh-CN" sz="6600" b="1" dirty="0">
                <a:solidFill>
                  <a:schemeClr val="bg1"/>
                </a:solidFill>
                <a:ea typeface="TencentSans W7" panose="020C04030202040F0204" pitchFamily="34" charset="-122"/>
              </a:rPr>
              <a:t>Video on </a:t>
            </a:r>
            <a:r>
              <a:rPr lang="en-US" sz="6600" b="1" dirty="0">
                <a:solidFill>
                  <a:schemeClr val="bg1"/>
                </a:solidFill>
                <a:ea typeface="TencentSans W7" panose="020C04030202040F0204" pitchFamily="34" charset="-122"/>
              </a:rPr>
              <a:t>Demand </a:t>
            </a:r>
          </a:p>
          <a:p>
            <a:pPr defTabSz="412709" hangingPunct="0"/>
            <a:r>
              <a:rPr lang="en-US" sz="6600" b="1" dirty="0">
                <a:solidFill>
                  <a:schemeClr val="bg1"/>
                </a:solidFill>
                <a:ea typeface="TencentSans W7" panose="020C04030202040F0204" pitchFamily="34" charset="-122"/>
              </a:rPr>
              <a:t>Product Briefing</a:t>
            </a:r>
            <a:endParaRPr sz="6600" b="1" dirty="0">
              <a:solidFill>
                <a:schemeClr val="bg1"/>
              </a:solidFill>
              <a:ea typeface="TencentSans W7" panose="020C04030202040F0204" pitchFamily="34" charset="-122"/>
            </a:endParaRPr>
          </a:p>
        </p:txBody>
      </p:sp>
      <p:pic>
        <p:nvPicPr>
          <p:cNvPr id="280" name="01_Tencent_Logo_Reverse type.png" descr="01_Tencent_Logo_Reverse type.png"/>
          <p:cNvPicPr>
            <a:picLocks noChangeAspect="1"/>
          </p:cNvPicPr>
          <p:nvPr/>
        </p:nvPicPr>
        <p:blipFill>
          <a:blip r:embed="rId4"/>
          <a:stretch>
            <a:fillRect/>
          </a:stretch>
        </p:blipFill>
        <p:spPr>
          <a:xfrm>
            <a:off x="859994" y="1412478"/>
            <a:ext cx="1876270" cy="564851"/>
          </a:xfrm>
          <a:prstGeom prst="rect">
            <a:avLst/>
          </a:prstGeom>
          <a:ln w="12700">
            <a:miter lim="400000"/>
          </a:ln>
        </p:spPr>
      </p:pic>
      <p:sp>
        <p:nvSpPr>
          <p:cNvPr id="281" name="线条"/>
          <p:cNvSpPr/>
          <p:nvPr/>
        </p:nvSpPr>
        <p:spPr>
          <a:xfrm flipV="1">
            <a:off x="2888121" y="1598603"/>
            <a:ext cx="1" cy="192601"/>
          </a:xfrm>
          <a:prstGeom prst="line">
            <a:avLst/>
          </a:prstGeom>
          <a:ln w="25400">
            <a:solidFill>
              <a:srgbClr val="FFFFFF"/>
            </a:solidFill>
            <a:miter lim="400000"/>
          </a:ln>
        </p:spPr>
        <p:txBody>
          <a:bodyPr lIns="0" tIns="0" rIns="0" bIns="0" anchor="ctr"/>
          <a:lstStyle/>
          <a:p>
            <a:pPr algn="ctr" defTabSz="412709"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pic>
        <p:nvPicPr>
          <p:cNvPr id="12" name="图片 11">
            <a:extLst>
              <a:ext uri="{FF2B5EF4-FFF2-40B4-BE49-F238E27FC236}">
                <a16:creationId xmlns:a16="http://schemas.microsoft.com/office/drawing/2014/main" id="{BB6644E3-73DA-F14A-A06A-8D6CD8226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3230" y="1494538"/>
            <a:ext cx="893635" cy="39824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FFF"/>
        </a:solidFill>
        <a:effectLst/>
      </p:bgPr>
    </p:bg>
    <p:spTree>
      <p:nvGrpSpPr>
        <p:cNvPr id="1" name=""/>
        <p:cNvGrpSpPr/>
        <p:nvPr/>
      </p:nvGrpSpPr>
      <p:grpSpPr>
        <a:xfrm>
          <a:off x="0" y="0"/>
          <a:ext cx="0" cy="0"/>
          <a:chOff x="0" y="0"/>
          <a:chExt cx="0" cy="0"/>
        </a:xfrm>
      </p:grpSpPr>
      <p:sp>
        <p:nvSpPr>
          <p:cNvPr id="283" name="正方形"/>
          <p:cNvSpPr/>
          <p:nvPr/>
        </p:nvSpPr>
        <p:spPr>
          <a:xfrm>
            <a:off x="1115908" y="2114722"/>
            <a:ext cx="1193646" cy="1193645"/>
          </a:xfrm>
          <a:prstGeom prst="rect">
            <a:avLst/>
          </a:prstGeom>
          <a:solidFill>
            <a:srgbClr val="FFFFFF">
              <a:alpha val="9876"/>
            </a:srgbClr>
          </a:solidFill>
          <a:ln w="12700">
            <a:miter lim="400000"/>
          </a:ln>
        </p:spPr>
        <p:txBody>
          <a:bodyPr lIns="25397" tIns="25397" rIns="25397" bIns="25397" anchor="ctr"/>
          <a:lstStyle/>
          <a:p>
            <a:pPr algn="ctr" defTabSz="412709"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84" name="正方形"/>
          <p:cNvSpPr/>
          <p:nvPr/>
        </p:nvSpPr>
        <p:spPr>
          <a:xfrm>
            <a:off x="-7921" y="2435027"/>
            <a:ext cx="2738929" cy="1987947"/>
          </a:xfrm>
          <a:prstGeom prst="rect">
            <a:avLst/>
          </a:prstGeom>
          <a:solidFill>
            <a:schemeClr val="bg1">
              <a:alpha val="89983"/>
            </a:schemeClr>
          </a:solidFill>
          <a:ln w="12700">
            <a:miter lim="400000"/>
          </a:ln>
        </p:spPr>
        <p:txBody>
          <a:bodyPr lIns="25397" tIns="25397" rIns="25397" bIns="25397" anchor="ctr"/>
          <a:lstStyle/>
          <a:p>
            <a:pPr algn="ctr" defTabSz="412709"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86" name="01"/>
          <p:cNvSpPr txBox="1"/>
          <p:nvPr/>
        </p:nvSpPr>
        <p:spPr>
          <a:xfrm>
            <a:off x="141472" y="3237633"/>
            <a:ext cx="2492000" cy="541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l" defTabSz="457200">
              <a:lnSpc>
                <a:spcPct val="80000"/>
              </a:lnSpc>
              <a:defRPr sz="20000" b="0">
                <a:solidFill>
                  <a:schemeClr val="accent1">
                    <a:hueOff val="848127"/>
                    <a:lumOff val="-2947"/>
                  </a:schemeClr>
                </a:solidFill>
                <a:latin typeface="+mn-lt"/>
                <a:ea typeface="+mn-ea"/>
                <a:cs typeface="+mn-cs"/>
                <a:sym typeface="腾讯体 W7"/>
              </a:defRPr>
            </a:lvl1pPr>
          </a:lstStyle>
          <a:p>
            <a:pPr defTabSz="457154" hangingPunct="0">
              <a:defRPr/>
            </a:pPr>
            <a:r>
              <a:rPr lang="en-US" altLang="zh-CN" sz="4400" kern="0" dirty="0">
                <a:solidFill>
                  <a:srgbClr val="0060FF"/>
                </a:solidFill>
                <a:latin typeface="腾讯体 W7"/>
                <a:ea typeface="腾讯体 W7"/>
              </a:rPr>
              <a:t>Contents</a:t>
            </a:r>
            <a:endParaRPr sz="4400" kern="0" dirty="0">
              <a:solidFill>
                <a:srgbClr val="0060FF"/>
              </a:solidFill>
              <a:latin typeface="腾讯体 W7"/>
              <a:ea typeface="腾讯体 W7"/>
            </a:endParaRPr>
          </a:p>
        </p:txBody>
      </p:sp>
      <p:sp>
        <p:nvSpPr>
          <p:cNvPr id="287" name="正方形"/>
          <p:cNvSpPr/>
          <p:nvPr/>
        </p:nvSpPr>
        <p:spPr>
          <a:xfrm>
            <a:off x="1782856" y="4197473"/>
            <a:ext cx="526759" cy="526759"/>
          </a:xfrm>
          <a:prstGeom prst="rect">
            <a:avLst/>
          </a:prstGeom>
          <a:solidFill>
            <a:srgbClr val="FFFFFF">
              <a:alpha val="49687"/>
            </a:srgbClr>
          </a:solidFill>
          <a:ln w="12700">
            <a:miter lim="400000"/>
          </a:ln>
        </p:spPr>
        <p:txBody>
          <a:bodyPr lIns="25397" tIns="25397" rIns="25397" bIns="25397" anchor="ctr"/>
          <a:lstStyle/>
          <a:p>
            <a:pPr algn="ctr" defTabSz="412709" hangingPunct="0">
              <a:defRPr sz="3200" b="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2" name="文本框 1">
            <a:extLst>
              <a:ext uri="{FF2B5EF4-FFF2-40B4-BE49-F238E27FC236}">
                <a16:creationId xmlns:a16="http://schemas.microsoft.com/office/drawing/2014/main" id="{95864CDB-5C36-A129-0CE1-897E927AB901}"/>
              </a:ext>
            </a:extLst>
          </p:cNvPr>
          <p:cNvSpPr txBox="1"/>
          <p:nvPr/>
        </p:nvSpPr>
        <p:spPr>
          <a:xfrm>
            <a:off x="3621024" y="1658990"/>
            <a:ext cx="7644384"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marR="0" indent="-514350" defTabSz="825500" rtl="0" fontAlgn="auto" latinLnBrk="0" hangingPunct="0">
              <a:lnSpc>
                <a:spcPct val="100000"/>
              </a:lnSpc>
              <a:spcBef>
                <a:spcPts val="1200"/>
              </a:spcBef>
              <a:spcAft>
                <a:spcPts val="0"/>
              </a:spcAft>
              <a:buClrTx/>
              <a:buSzTx/>
              <a:buFontTx/>
              <a:buAutoNum type="arabicPeriod"/>
              <a:tabLst/>
            </a:pPr>
            <a:r>
              <a:rPr kumimoji="0" lang="en-US" altLang="zh-CN" sz="3000" b="1" i="0" u="none" strike="noStrike" cap="none" spc="0" normalizeH="0" baseline="0" dirty="0">
                <a:ln>
                  <a:noFill/>
                </a:ln>
                <a:solidFill>
                  <a:schemeClr val="bg1"/>
                </a:solidFill>
                <a:effectLst/>
                <a:uFillTx/>
                <a:latin typeface="+mn-ea"/>
                <a:cs typeface="Helvetica Neue"/>
                <a:sym typeface="Helvetica Neue"/>
              </a:rPr>
              <a:t>Produc</a:t>
            </a:r>
            <a:r>
              <a:rPr lang="en-US" altLang="zh-CN" sz="3000" b="1" dirty="0">
                <a:solidFill>
                  <a:schemeClr val="bg1"/>
                </a:solidFill>
                <a:latin typeface="+mn-ea"/>
                <a:cs typeface="Helvetica Neue"/>
                <a:sym typeface="Helvetica Neue"/>
              </a:rPr>
              <a:t>t Overview</a:t>
            </a:r>
          </a:p>
          <a:p>
            <a:pPr marL="514350" marR="0" indent="-514350" defTabSz="825500" rtl="0" fontAlgn="auto" latinLnBrk="0" hangingPunct="0">
              <a:lnSpc>
                <a:spcPct val="100000"/>
              </a:lnSpc>
              <a:spcBef>
                <a:spcPts val="1200"/>
              </a:spcBef>
              <a:spcAft>
                <a:spcPts val="0"/>
              </a:spcAft>
              <a:buClrTx/>
              <a:buSzTx/>
              <a:buFontTx/>
              <a:buAutoNum type="arabicPeriod"/>
              <a:tabLst/>
            </a:pPr>
            <a:r>
              <a:rPr lang="en-US" altLang="zh-CN" sz="3000" b="1" dirty="0">
                <a:solidFill>
                  <a:schemeClr val="bg1"/>
                </a:solidFill>
                <a:latin typeface="+mn-ea"/>
                <a:cs typeface="Helvetica Neue"/>
                <a:sym typeface="Helvetica Neue"/>
              </a:rPr>
              <a:t>Business Challenges</a:t>
            </a:r>
          </a:p>
          <a:p>
            <a:pPr marL="514350" marR="0" indent="-514350" defTabSz="825500" rtl="0" fontAlgn="auto" latinLnBrk="0" hangingPunct="0">
              <a:lnSpc>
                <a:spcPct val="100000"/>
              </a:lnSpc>
              <a:spcBef>
                <a:spcPts val="1200"/>
              </a:spcBef>
              <a:spcAft>
                <a:spcPts val="0"/>
              </a:spcAft>
              <a:buClrTx/>
              <a:buSzTx/>
              <a:buFontTx/>
              <a:buAutoNum type="arabicPeriod"/>
              <a:tabLst/>
            </a:pPr>
            <a:r>
              <a:rPr kumimoji="0" lang="en-US" altLang="zh-CN" sz="3000" b="1" i="0" u="none" strike="noStrike" cap="none" spc="0" normalizeH="0" baseline="0" dirty="0">
                <a:ln>
                  <a:noFill/>
                </a:ln>
                <a:solidFill>
                  <a:schemeClr val="bg1"/>
                </a:solidFill>
                <a:effectLst/>
                <a:uFillTx/>
                <a:latin typeface="+mn-ea"/>
                <a:cs typeface="Helvetica Neue"/>
                <a:sym typeface="Helvetica Neue"/>
              </a:rPr>
              <a:t>Feature Briefing</a:t>
            </a:r>
          </a:p>
          <a:p>
            <a:pPr marL="514350" marR="0" indent="-514350" defTabSz="825500" rtl="0" fontAlgn="auto" latinLnBrk="0" hangingPunct="0">
              <a:lnSpc>
                <a:spcPct val="100000"/>
              </a:lnSpc>
              <a:spcBef>
                <a:spcPts val="1200"/>
              </a:spcBef>
              <a:spcAft>
                <a:spcPts val="0"/>
              </a:spcAft>
              <a:buClrTx/>
              <a:buSzTx/>
              <a:buFontTx/>
              <a:buAutoNum type="arabicPeriod"/>
              <a:tabLst/>
            </a:pPr>
            <a:r>
              <a:rPr kumimoji="0" lang="en-US" altLang="zh-CN" sz="3000" b="1" i="0" u="none" strike="noStrike" cap="none" spc="0" normalizeH="0" baseline="0" dirty="0">
                <a:ln>
                  <a:noFill/>
                </a:ln>
                <a:solidFill>
                  <a:schemeClr val="bg1"/>
                </a:solidFill>
                <a:effectLst/>
                <a:uFillTx/>
                <a:latin typeface="+mn-ea"/>
                <a:cs typeface="Helvetica Neue"/>
                <a:sym typeface="Helvetica Neue"/>
              </a:rPr>
              <a:t>Scenario Solutions</a:t>
            </a:r>
          </a:p>
          <a:p>
            <a:pPr marL="514350" indent="-514350" defTabSz="825500" hangingPunct="0">
              <a:spcBef>
                <a:spcPts val="1200"/>
              </a:spcBef>
              <a:buFontTx/>
              <a:buAutoNum type="arabicPeriod"/>
            </a:pPr>
            <a:r>
              <a:rPr lang="en-US" altLang="zh-CN" sz="3000" b="1" dirty="0">
                <a:solidFill>
                  <a:schemeClr val="bg1"/>
                </a:solidFill>
                <a:latin typeface="+mn-ea"/>
                <a:cs typeface="Helvetica Neue"/>
                <a:sym typeface="Helvetica Neue"/>
              </a:rPr>
              <a:t>Customer Cases</a:t>
            </a:r>
          </a:p>
        </p:txBody>
      </p:sp>
    </p:spTree>
    <p:extLst>
      <p:ext uri="{BB962C8B-B14F-4D97-AF65-F5344CB8AC3E}">
        <p14:creationId xmlns:p14="http://schemas.microsoft.com/office/powerpoint/2010/main" val="39853049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文本">
            <a:extLst>
              <a:ext uri="{FF2B5EF4-FFF2-40B4-BE49-F238E27FC236}">
                <a16:creationId xmlns:a16="http://schemas.microsoft.com/office/drawing/2014/main" id="{5F912697-FBD2-8447-8A48-59672316EA43}"/>
              </a:ext>
            </a:extLst>
          </p:cNvPr>
          <p:cNvSpPr txBox="1"/>
          <p:nvPr/>
        </p:nvSpPr>
        <p:spPr>
          <a:xfrm>
            <a:off x="509100" y="366583"/>
            <a:ext cx="6608127" cy="510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US" altLang="zh-CN" sz="3001" kern="0" dirty="0">
                <a:solidFill>
                  <a:sysClr val="windowText" lastClr="000000"/>
                </a:solidFill>
                <a:latin typeface="腾讯体 W7"/>
                <a:ea typeface="腾讯体 W7"/>
              </a:rPr>
              <a:t>Product Overview</a:t>
            </a:r>
            <a:endParaRPr lang="zh-CN" altLang="en-US" sz="3001" kern="0" dirty="0">
              <a:solidFill>
                <a:sysClr val="windowText" lastClr="000000"/>
              </a:solidFill>
              <a:latin typeface="腾讯体 W7"/>
              <a:ea typeface="腾讯体 W7"/>
            </a:endParaRPr>
          </a:p>
        </p:txBody>
      </p:sp>
      <p:sp>
        <p:nvSpPr>
          <p:cNvPr id="5" name="此处为内容描述文本，文本字体选用微软雅黑，字号20磅，字重Regular，颜色色值为#000000，行距为1.5倍。以下为假文字，更线她常者便技而拉得达，下教定装度子志着四感，上组露也反儿定得。 接实立立众本我，样研约写史经酸，米事林体。">
            <a:extLst>
              <a:ext uri="{FF2B5EF4-FFF2-40B4-BE49-F238E27FC236}">
                <a16:creationId xmlns:a16="http://schemas.microsoft.com/office/drawing/2014/main" id="{1C22359E-9F2F-4131-A723-B2F5D32261B4}"/>
              </a:ext>
            </a:extLst>
          </p:cNvPr>
          <p:cNvSpPr txBox="1"/>
          <p:nvPr/>
        </p:nvSpPr>
        <p:spPr>
          <a:xfrm>
            <a:off x="509100" y="1205471"/>
            <a:ext cx="10413366" cy="70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457200">
              <a:lnSpc>
                <a:spcPct val="130000"/>
              </a:lnSpc>
              <a:defRPr sz="2000" b="0">
                <a:latin typeface="PingFang SC Regular"/>
                <a:ea typeface="PingFang SC Regular"/>
                <a:cs typeface="PingFang SC Regular"/>
                <a:sym typeface="PingFang SC Regular"/>
              </a:defRPr>
            </a:lvl1pPr>
          </a:lstStyle>
          <a:p>
            <a:pPr defTabSz="457154" hangingPunct="0">
              <a:lnSpc>
                <a:spcPct val="150000"/>
              </a:lnSpc>
            </a:pPr>
            <a:r>
              <a:rPr lang="en-US" altLang="zh-CN" sz="1600" kern="100" dirty="0">
                <a:ea typeface="TencentSans W7" panose="020C04030202040F0204" pitchFamily="34" charset="-122"/>
                <a:cs typeface="Times New Roman" panose="02020603050405020304" pitchFamily="18" charset="0"/>
              </a:rPr>
              <a:t>Video on Demand (VOD) provides one-stop Video PaaS solutions for media upload, storage, processing and distribution. VOD provides scenario-based solutions and best practices in multimedia industry.</a:t>
            </a:r>
            <a:endParaRPr sz="1600" kern="100" dirty="0">
              <a:ea typeface="TencentSans W7" panose="020C04030202040F0204" pitchFamily="34" charset="-122"/>
              <a:cs typeface="Times New Roman" panose="02020603050405020304" pitchFamily="18" charset="0"/>
            </a:endParaRPr>
          </a:p>
        </p:txBody>
      </p:sp>
      <p:grpSp>
        <p:nvGrpSpPr>
          <p:cNvPr id="51" name="组合 50">
            <a:extLst>
              <a:ext uri="{FF2B5EF4-FFF2-40B4-BE49-F238E27FC236}">
                <a16:creationId xmlns:a16="http://schemas.microsoft.com/office/drawing/2014/main" id="{CAA8D4B6-0D1E-422B-A523-64B0D3B22E3B}"/>
              </a:ext>
            </a:extLst>
          </p:cNvPr>
          <p:cNvGrpSpPr/>
          <p:nvPr/>
        </p:nvGrpSpPr>
        <p:grpSpPr>
          <a:xfrm>
            <a:off x="1381325" y="3393543"/>
            <a:ext cx="8951133" cy="746522"/>
            <a:chOff x="3488" y="4591"/>
            <a:chExt cx="14245" cy="933"/>
          </a:xfrm>
        </p:grpSpPr>
        <p:sp>
          <p:nvSpPr>
            <p:cNvPr id="66" name="五边形 6">
              <a:extLst>
                <a:ext uri="{FF2B5EF4-FFF2-40B4-BE49-F238E27FC236}">
                  <a16:creationId xmlns:a16="http://schemas.microsoft.com/office/drawing/2014/main" id="{80EDB310-15D4-4309-96A5-137C729D020F}"/>
                </a:ext>
              </a:extLst>
            </p:cNvPr>
            <p:cNvSpPr/>
            <p:nvPr/>
          </p:nvSpPr>
          <p:spPr>
            <a:xfrm>
              <a:off x="3488" y="4591"/>
              <a:ext cx="14245" cy="933"/>
            </a:xfrm>
            <a:prstGeom prst="homePlate">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68" name="矩形 67">
              <a:extLst>
                <a:ext uri="{FF2B5EF4-FFF2-40B4-BE49-F238E27FC236}">
                  <a16:creationId xmlns:a16="http://schemas.microsoft.com/office/drawing/2014/main" id="{D342E520-E625-4E21-9AB2-25BDA6A66DA2}"/>
                </a:ext>
              </a:extLst>
            </p:cNvPr>
            <p:cNvSpPr/>
            <p:nvPr/>
          </p:nvSpPr>
          <p:spPr>
            <a:xfrm>
              <a:off x="3998" y="4762"/>
              <a:ext cx="2092" cy="600"/>
            </a:xfrm>
            <a:prstGeom prst="rect">
              <a:avLst/>
            </a:prstGeom>
            <a:solidFill>
              <a:srgbClr val="1A5BF2"/>
            </a:solidFill>
            <a:ln w="12700" cap="flat" cmpd="sng" algn="ctr">
              <a:solidFill>
                <a:srgbClr val="1A5BF2"/>
              </a:solidFill>
              <a:prstDash val="solid"/>
              <a:miter lim="800000"/>
            </a:ln>
            <a:effectLst/>
          </p:spPr>
          <p:txBody>
            <a:bodyPr rtlCol="0" anchor="ctr"/>
            <a:lstStyle/>
            <a:p>
              <a:r>
                <a:rPr lang="en-US" altLang="zh-CN" sz="1200" dirty="0">
                  <a:solidFill>
                    <a:prstClr val="white"/>
                  </a:solidFill>
                  <a:latin typeface="+mn-ea"/>
                </a:rPr>
                <a:t>Media</a:t>
              </a:r>
              <a:r>
                <a:rPr lang="zh-CN" altLang="en-US" sz="1200" dirty="0">
                  <a:solidFill>
                    <a:prstClr val="white"/>
                  </a:solidFill>
                  <a:latin typeface="+mn-ea"/>
                </a:rPr>
                <a:t> </a:t>
              </a:r>
              <a:r>
                <a:rPr lang="en-US" altLang="zh-CN" sz="1200" dirty="0">
                  <a:solidFill>
                    <a:prstClr val="white"/>
                  </a:solidFill>
                  <a:latin typeface="+mn-ea"/>
                </a:rPr>
                <a:t>Upload</a:t>
              </a:r>
            </a:p>
          </p:txBody>
        </p:sp>
        <p:sp>
          <p:nvSpPr>
            <p:cNvPr id="69" name="矩形 68">
              <a:extLst>
                <a:ext uri="{FF2B5EF4-FFF2-40B4-BE49-F238E27FC236}">
                  <a16:creationId xmlns:a16="http://schemas.microsoft.com/office/drawing/2014/main" id="{06D3D0AE-8D04-4FEA-B0FF-F2B9C70BF7E9}"/>
                </a:ext>
              </a:extLst>
            </p:cNvPr>
            <p:cNvSpPr/>
            <p:nvPr/>
          </p:nvSpPr>
          <p:spPr>
            <a:xfrm>
              <a:off x="6658" y="4762"/>
              <a:ext cx="2092" cy="600"/>
            </a:xfrm>
            <a:prstGeom prst="rect">
              <a:avLst/>
            </a:prstGeom>
            <a:solidFill>
              <a:srgbClr val="1A5BF2"/>
            </a:solidFill>
            <a:ln w="12700" cap="flat" cmpd="sng" algn="ctr">
              <a:solidFill>
                <a:srgbClr val="1A5BF2"/>
              </a:solidFill>
              <a:prstDash val="solid"/>
              <a:miter lim="800000"/>
            </a:ln>
            <a:effectLst/>
          </p:spPr>
          <p:txBody>
            <a:bodyPr rtlCol="0" anchor="ctr"/>
            <a:lstStyle/>
            <a:p>
              <a:r>
                <a:rPr lang="en-US" altLang="zh-CN" sz="1200" dirty="0">
                  <a:solidFill>
                    <a:prstClr val="white"/>
                  </a:solidFill>
                  <a:latin typeface="+mn-ea"/>
                </a:rPr>
                <a:t>Cloud</a:t>
              </a:r>
              <a:r>
                <a:rPr lang="zh-CN" altLang="en-US" sz="1600" dirty="0">
                  <a:solidFill>
                    <a:prstClr val="white"/>
                  </a:solidFill>
                  <a:latin typeface="Microsoft YaHei" panose="020B0503020204020204" pitchFamily="34" charset="-122"/>
                  <a:ea typeface="Microsoft YaHei" panose="020B0503020204020204" pitchFamily="34" charset="-122"/>
                </a:rPr>
                <a:t> </a:t>
              </a:r>
              <a:r>
                <a:rPr lang="en-US" altLang="zh-CN" sz="1200" dirty="0">
                  <a:solidFill>
                    <a:prstClr val="white"/>
                  </a:solidFill>
                  <a:latin typeface="+mn-ea"/>
                </a:rPr>
                <a:t>Storage</a:t>
              </a:r>
              <a:endParaRPr lang="zh-CN" altLang="en-US" sz="1200" dirty="0">
                <a:solidFill>
                  <a:prstClr val="white"/>
                </a:solidFill>
                <a:latin typeface="+mn-ea"/>
              </a:endParaRPr>
            </a:p>
          </p:txBody>
        </p:sp>
        <p:sp>
          <p:nvSpPr>
            <p:cNvPr id="70" name="矩形 69">
              <a:extLst>
                <a:ext uri="{FF2B5EF4-FFF2-40B4-BE49-F238E27FC236}">
                  <a16:creationId xmlns:a16="http://schemas.microsoft.com/office/drawing/2014/main" id="{F775479B-3AC9-4B65-9715-CAB557A5D655}"/>
                </a:ext>
              </a:extLst>
            </p:cNvPr>
            <p:cNvSpPr/>
            <p:nvPr/>
          </p:nvSpPr>
          <p:spPr>
            <a:xfrm>
              <a:off x="9318" y="4761"/>
              <a:ext cx="2092" cy="600"/>
            </a:xfrm>
            <a:prstGeom prst="rect">
              <a:avLst/>
            </a:prstGeom>
            <a:solidFill>
              <a:srgbClr val="1A5BF2"/>
            </a:solidFill>
            <a:ln w="12700" cap="flat" cmpd="sng" algn="ctr">
              <a:solidFill>
                <a:srgbClr val="1A5BF2"/>
              </a:solidFill>
              <a:prstDash val="solid"/>
              <a:miter lim="800000"/>
            </a:ln>
            <a:effectLst/>
          </p:spPr>
          <p:txBody>
            <a:bodyPr rtlCol="0" anchor="ctr"/>
            <a:lstStyle/>
            <a:p>
              <a:r>
                <a:rPr lang="en-US" altLang="zh-CN" sz="1200" dirty="0">
                  <a:solidFill>
                    <a:prstClr val="white"/>
                  </a:solidFill>
                  <a:latin typeface="+mn-ea"/>
                </a:rPr>
                <a:t>Media Process</a:t>
              </a:r>
              <a:endParaRPr lang="zh-CN" altLang="en-US" sz="1200" dirty="0">
                <a:solidFill>
                  <a:prstClr val="white"/>
                </a:solidFill>
                <a:latin typeface="+mn-ea"/>
              </a:endParaRPr>
            </a:p>
          </p:txBody>
        </p:sp>
        <p:sp>
          <p:nvSpPr>
            <p:cNvPr id="71" name="矩形 70">
              <a:extLst>
                <a:ext uri="{FF2B5EF4-FFF2-40B4-BE49-F238E27FC236}">
                  <a16:creationId xmlns:a16="http://schemas.microsoft.com/office/drawing/2014/main" id="{E3F9FAB4-CD58-455D-A6A1-E7C6A6672482}"/>
                </a:ext>
              </a:extLst>
            </p:cNvPr>
            <p:cNvSpPr/>
            <p:nvPr/>
          </p:nvSpPr>
          <p:spPr>
            <a:xfrm>
              <a:off x="11978" y="4762"/>
              <a:ext cx="2092" cy="600"/>
            </a:xfrm>
            <a:prstGeom prst="rect">
              <a:avLst/>
            </a:prstGeom>
            <a:solidFill>
              <a:srgbClr val="1A5BF2"/>
            </a:solidFill>
            <a:ln w="12700" cap="flat" cmpd="sng" algn="ctr">
              <a:solidFill>
                <a:srgbClr val="1A5BF2"/>
              </a:solidFill>
              <a:prstDash val="solid"/>
              <a:miter lim="800000"/>
            </a:ln>
            <a:effectLst/>
          </p:spPr>
          <p:txBody>
            <a:bodyPr rtlCol="0" anchor="ctr"/>
            <a:lstStyle/>
            <a:p>
              <a:pPr marR="0" lvl="0" indent="0" fontAlgn="auto">
                <a:lnSpc>
                  <a:spcPct val="100000"/>
                </a:lnSpc>
                <a:spcBef>
                  <a:spcPts val="0"/>
                </a:spcBef>
                <a:spcAft>
                  <a:spcPts val="0"/>
                </a:spcAft>
                <a:buClrTx/>
                <a:buSzTx/>
                <a:buFontTx/>
                <a:buNone/>
                <a:tabLst/>
                <a:defRPr/>
              </a:pPr>
              <a:r>
                <a:rPr lang="en-US" altLang="zh-CN" sz="1200" dirty="0">
                  <a:solidFill>
                    <a:prstClr val="white"/>
                  </a:solidFill>
                  <a:latin typeface="+mn-ea"/>
                </a:rPr>
                <a:t>Distribution</a:t>
              </a:r>
              <a:endParaRPr lang="zh-CN" altLang="en-US" sz="1200" dirty="0">
                <a:solidFill>
                  <a:prstClr val="white"/>
                </a:solidFill>
                <a:latin typeface="+mn-ea"/>
              </a:endParaRPr>
            </a:p>
          </p:txBody>
        </p:sp>
        <p:sp>
          <p:nvSpPr>
            <p:cNvPr id="72" name="矩形 71">
              <a:extLst>
                <a:ext uri="{FF2B5EF4-FFF2-40B4-BE49-F238E27FC236}">
                  <a16:creationId xmlns:a16="http://schemas.microsoft.com/office/drawing/2014/main" id="{D05A37D0-9FC9-4E0E-86CA-78FE101937B7}"/>
                </a:ext>
              </a:extLst>
            </p:cNvPr>
            <p:cNvSpPr/>
            <p:nvPr/>
          </p:nvSpPr>
          <p:spPr>
            <a:xfrm>
              <a:off x="14638" y="4761"/>
              <a:ext cx="2092" cy="600"/>
            </a:xfrm>
            <a:prstGeom prst="rect">
              <a:avLst/>
            </a:prstGeom>
            <a:solidFill>
              <a:srgbClr val="1A5BF2"/>
            </a:solidFill>
            <a:ln w="12700" cap="flat" cmpd="sng" algn="ctr">
              <a:solidFill>
                <a:srgbClr val="1A5BF2"/>
              </a:solidFill>
              <a:prstDash val="solid"/>
              <a:miter lim="800000"/>
            </a:ln>
            <a:effectLst/>
          </p:spPr>
          <p:txBody>
            <a:bodyPr rtlCol="0" anchor="ctr"/>
            <a:lstStyle/>
            <a:p>
              <a:r>
                <a:rPr lang="en-US" altLang="zh-CN" sz="1200" dirty="0">
                  <a:solidFill>
                    <a:prstClr val="white"/>
                  </a:solidFill>
                  <a:latin typeface="+mn-ea"/>
                </a:rPr>
                <a:t>Playback</a:t>
              </a:r>
            </a:p>
          </p:txBody>
        </p:sp>
        <p:grpSp>
          <p:nvGrpSpPr>
            <p:cNvPr id="74" name="组合 73">
              <a:extLst>
                <a:ext uri="{FF2B5EF4-FFF2-40B4-BE49-F238E27FC236}">
                  <a16:creationId xmlns:a16="http://schemas.microsoft.com/office/drawing/2014/main" id="{19D8B2D5-12A6-4F92-B76B-96F1D179D70E}"/>
                </a:ext>
              </a:extLst>
            </p:cNvPr>
            <p:cNvGrpSpPr/>
            <p:nvPr/>
          </p:nvGrpSpPr>
          <p:grpSpPr>
            <a:xfrm>
              <a:off x="6239" y="4914"/>
              <a:ext cx="318" cy="296"/>
              <a:chOff x="8004" y="4957"/>
              <a:chExt cx="318" cy="296"/>
            </a:xfrm>
          </p:grpSpPr>
          <p:sp>
            <p:nvSpPr>
              <p:cNvPr id="84" name="等腰三角形 58">
                <a:extLst>
                  <a:ext uri="{FF2B5EF4-FFF2-40B4-BE49-F238E27FC236}">
                    <a16:creationId xmlns:a16="http://schemas.microsoft.com/office/drawing/2014/main" id="{A1BA18C3-78D4-41E3-8E1D-6F63860AAD92}"/>
                  </a:ext>
                </a:extLst>
              </p:cNvPr>
              <p:cNvSpPr/>
              <p:nvPr/>
            </p:nvSpPr>
            <p:spPr>
              <a:xfrm rot="5400000">
                <a:off x="7958" y="5003"/>
                <a:ext cx="297" cy="204"/>
              </a:xfrm>
              <a:prstGeom prst="triangle">
                <a:avLst/>
              </a:prstGeom>
              <a:solidFill>
                <a:srgbClr val="1A5BF2"/>
              </a:solidFill>
              <a:ln w="12700" cap="flat" cmpd="sng" algn="ctr">
                <a:solidFill>
                  <a:srgbClr val="1A5BF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85" name="等腰三角形 59">
                <a:extLst>
                  <a:ext uri="{FF2B5EF4-FFF2-40B4-BE49-F238E27FC236}">
                    <a16:creationId xmlns:a16="http://schemas.microsoft.com/office/drawing/2014/main" id="{5172EDF8-DA85-4128-AB32-83053F5CBE47}"/>
                  </a:ext>
                </a:extLst>
              </p:cNvPr>
              <p:cNvSpPr/>
              <p:nvPr/>
            </p:nvSpPr>
            <p:spPr>
              <a:xfrm rot="5400000">
                <a:off x="8072" y="5003"/>
                <a:ext cx="297" cy="204"/>
              </a:xfrm>
              <a:prstGeom prst="triangle">
                <a:avLst/>
              </a:prstGeom>
              <a:solidFill>
                <a:srgbClr val="ED7D31"/>
              </a:solidFill>
              <a:ln w="1270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75" name="组合 74">
              <a:extLst>
                <a:ext uri="{FF2B5EF4-FFF2-40B4-BE49-F238E27FC236}">
                  <a16:creationId xmlns:a16="http://schemas.microsoft.com/office/drawing/2014/main" id="{89943F8D-7FEB-45B1-B93A-841409C10190}"/>
                </a:ext>
              </a:extLst>
            </p:cNvPr>
            <p:cNvGrpSpPr/>
            <p:nvPr/>
          </p:nvGrpSpPr>
          <p:grpSpPr>
            <a:xfrm>
              <a:off x="8889" y="4914"/>
              <a:ext cx="318" cy="296"/>
              <a:chOff x="8004" y="4957"/>
              <a:chExt cx="318" cy="296"/>
            </a:xfrm>
          </p:grpSpPr>
          <p:sp>
            <p:nvSpPr>
              <p:cNvPr id="82" name="等腰三角形 56">
                <a:extLst>
                  <a:ext uri="{FF2B5EF4-FFF2-40B4-BE49-F238E27FC236}">
                    <a16:creationId xmlns:a16="http://schemas.microsoft.com/office/drawing/2014/main" id="{FA0913C5-92D6-41E2-BEA6-2FCCB7B359AA}"/>
                  </a:ext>
                </a:extLst>
              </p:cNvPr>
              <p:cNvSpPr/>
              <p:nvPr/>
            </p:nvSpPr>
            <p:spPr>
              <a:xfrm rot="5400000">
                <a:off x="7958" y="5003"/>
                <a:ext cx="297" cy="204"/>
              </a:xfrm>
              <a:prstGeom prst="triangle">
                <a:avLst/>
              </a:prstGeom>
              <a:solidFill>
                <a:srgbClr val="1A5BF2"/>
              </a:solidFill>
              <a:ln w="12700" cap="flat" cmpd="sng" algn="ctr">
                <a:solidFill>
                  <a:srgbClr val="1A5BF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83" name="等腰三角形 57">
                <a:extLst>
                  <a:ext uri="{FF2B5EF4-FFF2-40B4-BE49-F238E27FC236}">
                    <a16:creationId xmlns:a16="http://schemas.microsoft.com/office/drawing/2014/main" id="{3535016F-CC75-4B2E-9C09-7CDC7492669F}"/>
                  </a:ext>
                </a:extLst>
              </p:cNvPr>
              <p:cNvSpPr/>
              <p:nvPr/>
            </p:nvSpPr>
            <p:spPr>
              <a:xfrm rot="5400000">
                <a:off x="8072" y="5003"/>
                <a:ext cx="297" cy="204"/>
              </a:xfrm>
              <a:prstGeom prst="triangle">
                <a:avLst/>
              </a:prstGeom>
              <a:solidFill>
                <a:srgbClr val="ED7D31"/>
              </a:solidFill>
              <a:ln w="1270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76" name="组合 75">
              <a:extLst>
                <a:ext uri="{FF2B5EF4-FFF2-40B4-BE49-F238E27FC236}">
                  <a16:creationId xmlns:a16="http://schemas.microsoft.com/office/drawing/2014/main" id="{88EE638C-5CD3-4A12-BE5A-E7E865D489AB}"/>
                </a:ext>
              </a:extLst>
            </p:cNvPr>
            <p:cNvGrpSpPr/>
            <p:nvPr/>
          </p:nvGrpSpPr>
          <p:grpSpPr>
            <a:xfrm>
              <a:off x="11539" y="4914"/>
              <a:ext cx="318" cy="296"/>
              <a:chOff x="8004" y="4957"/>
              <a:chExt cx="318" cy="296"/>
            </a:xfrm>
          </p:grpSpPr>
          <p:sp>
            <p:nvSpPr>
              <p:cNvPr id="80" name="等腰三角形 54">
                <a:extLst>
                  <a:ext uri="{FF2B5EF4-FFF2-40B4-BE49-F238E27FC236}">
                    <a16:creationId xmlns:a16="http://schemas.microsoft.com/office/drawing/2014/main" id="{8A21A6E6-109E-4C2A-9AF1-6D4E0E0AB371}"/>
                  </a:ext>
                </a:extLst>
              </p:cNvPr>
              <p:cNvSpPr/>
              <p:nvPr/>
            </p:nvSpPr>
            <p:spPr>
              <a:xfrm rot="5400000">
                <a:off x="7958" y="5003"/>
                <a:ext cx="297" cy="204"/>
              </a:xfrm>
              <a:prstGeom prst="triangle">
                <a:avLst/>
              </a:prstGeom>
              <a:solidFill>
                <a:srgbClr val="1A5BF2"/>
              </a:solidFill>
              <a:ln w="12700" cap="flat" cmpd="sng" algn="ctr">
                <a:solidFill>
                  <a:srgbClr val="1A5BF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81" name="等腰三角形 55">
                <a:extLst>
                  <a:ext uri="{FF2B5EF4-FFF2-40B4-BE49-F238E27FC236}">
                    <a16:creationId xmlns:a16="http://schemas.microsoft.com/office/drawing/2014/main" id="{35F1995B-0ABB-429A-806D-9FDE6AFA2096}"/>
                  </a:ext>
                </a:extLst>
              </p:cNvPr>
              <p:cNvSpPr/>
              <p:nvPr/>
            </p:nvSpPr>
            <p:spPr>
              <a:xfrm rot="5400000">
                <a:off x="8072" y="5003"/>
                <a:ext cx="297" cy="204"/>
              </a:xfrm>
              <a:prstGeom prst="triangle">
                <a:avLst/>
              </a:prstGeom>
              <a:solidFill>
                <a:srgbClr val="ED7D31"/>
              </a:solidFill>
              <a:ln w="1270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77" name="组合 76">
              <a:extLst>
                <a:ext uri="{FF2B5EF4-FFF2-40B4-BE49-F238E27FC236}">
                  <a16:creationId xmlns:a16="http://schemas.microsoft.com/office/drawing/2014/main" id="{6F6EE3A2-9BA5-48C1-8F0B-2069F709E927}"/>
                </a:ext>
              </a:extLst>
            </p:cNvPr>
            <p:cNvGrpSpPr/>
            <p:nvPr/>
          </p:nvGrpSpPr>
          <p:grpSpPr>
            <a:xfrm>
              <a:off x="14266" y="4914"/>
              <a:ext cx="318" cy="296"/>
              <a:chOff x="8004" y="4957"/>
              <a:chExt cx="318" cy="296"/>
            </a:xfrm>
          </p:grpSpPr>
          <p:sp>
            <p:nvSpPr>
              <p:cNvPr id="78" name="等腰三角形 52">
                <a:extLst>
                  <a:ext uri="{FF2B5EF4-FFF2-40B4-BE49-F238E27FC236}">
                    <a16:creationId xmlns:a16="http://schemas.microsoft.com/office/drawing/2014/main" id="{93FAAC8F-F220-4BCF-B1D3-5C8222254571}"/>
                  </a:ext>
                </a:extLst>
              </p:cNvPr>
              <p:cNvSpPr/>
              <p:nvPr/>
            </p:nvSpPr>
            <p:spPr>
              <a:xfrm rot="5400000">
                <a:off x="7958" y="5003"/>
                <a:ext cx="297" cy="204"/>
              </a:xfrm>
              <a:prstGeom prst="triangle">
                <a:avLst/>
              </a:prstGeom>
              <a:solidFill>
                <a:srgbClr val="1A5BF2"/>
              </a:solidFill>
              <a:ln w="12700" cap="flat" cmpd="sng" algn="ctr">
                <a:solidFill>
                  <a:srgbClr val="1A5BF2"/>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79" name="等腰三角形 53">
                <a:extLst>
                  <a:ext uri="{FF2B5EF4-FFF2-40B4-BE49-F238E27FC236}">
                    <a16:creationId xmlns:a16="http://schemas.microsoft.com/office/drawing/2014/main" id="{8016C85E-B361-48A2-9FEB-9E4552644DFC}"/>
                  </a:ext>
                </a:extLst>
              </p:cNvPr>
              <p:cNvSpPr/>
              <p:nvPr/>
            </p:nvSpPr>
            <p:spPr>
              <a:xfrm rot="5400000">
                <a:off x="8072" y="5003"/>
                <a:ext cx="297" cy="204"/>
              </a:xfrm>
              <a:prstGeom prst="triangle">
                <a:avLst/>
              </a:prstGeom>
              <a:solidFill>
                <a:srgbClr val="ED7D31"/>
              </a:solidFill>
              <a:ln w="1270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cxnSp>
        <p:nvCxnSpPr>
          <p:cNvPr id="52" name="直接连接符 35">
            <a:extLst>
              <a:ext uri="{FF2B5EF4-FFF2-40B4-BE49-F238E27FC236}">
                <a16:creationId xmlns:a16="http://schemas.microsoft.com/office/drawing/2014/main" id="{481C01B8-618E-4D34-80D9-711C602AADA6}"/>
              </a:ext>
            </a:extLst>
          </p:cNvPr>
          <p:cNvCxnSpPr>
            <a:cxnSpLocks/>
            <a:endCxn id="68" idx="0"/>
          </p:cNvCxnSpPr>
          <p:nvPr/>
        </p:nvCxnSpPr>
        <p:spPr>
          <a:xfrm>
            <a:off x="2359068" y="2864060"/>
            <a:ext cx="0" cy="666306"/>
          </a:xfrm>
          <a:prstGeom prst="line">
            <a:avLst/>
          </a:prstGeom>
          <a:noFill/>
          <a:ln w="19050" cap="flat" cmpd="sng" algn="ctr">
            <a:solidFill>
              <a:srgbClr val="005FFF"/>
            </a:solidFill>
            <a:prstDash val="solid"/>
            <a:miter lim="800000"/>
            <a:tailEnd type="oval"/>
          </a:ln>
          <a:effectLst/>
        </p:spPr>
      </p:cxnSp>
      <p:cxnSp>
        <p:nvCxnSpPr>
          <p:cNvPr id="53" name="直接连接符 36">
            <a:extLst>
              <a:ext uri="{FF2B5EF4-FFF2-40B4-BE49-F238E27FC236}">
                <a16:creationId xmlns:a16="http://schemas.microsoft.com/office/drawing/2014/main" id="{984615B9-B133-4AC3-BF59-F48F07379863}"/>
              </a:ext>
            </a:extLst>
          </p:cNvPr>
          <p:cNvCxnSpPr>
            <a:cxnSpLocks/>
            <a:endCxn id="70" idx="0"/>
          </p:cNvCxnSpPr>
          <p:nvPr/>
        </p:nvCxnSpPr>
        <p:spPr>
          <a:xfrm>
            <a:off x="5701997" y="2856741"/>
            <a:ext cx="0" cy="672825"/>
          </a:xfrm>
          <a:prstGeom prst="line">
            <a:avLst/>
          </a:prstGeom>
          <a:noFill/>
          <a:ln w="19050" cap="flat" cmpd="sng" algn="ctr">
            <a:solidFill>
              <a:srgbClr val="005FFF"/>
            </a:solidFill>
            <a:prstDash val="solid"/>
            <a:miter lim="800000"/>
            <a:tailEnd type="oval"/>
          </a:ln>
          <a:effectLst/>
        </p:spPr>
      </p:cxnSp>
      <p:cxnSp>
        <p:nvCxnSpPr>
          <p:cNvPr id="55" name="直接连接符 38">
            <a:extLst>
              <a:ext uri="{FF2B5EF4-FFF2-40B4-BE49-F238E27FC236}">
                <a16:creationId xmlns:a16="http://schemas.microsoft.com/office/drawing/2014/main" id="{5414627A-1D5A-43CE-A172-4552C35DE40A}"/>
              </a:ext>
            </a:extLst>
          </p:cNvPr>
          <p:cNvCxnSpPr>
            <a:cxnSpLocks/>
            <a:stCxn id="58" idx="2"/>
            <a:endCxn id="69" idx="0"/>
          </p:cNvCxnSpPr>
          <p:nvPr/>
        </p:nvCxnSpPr>
        <p:spPr>
          <a:xfrm>
            <a:off x="4030533" y="2864060"/>
            <a:ext cx="0" cy="666305"/>
          </a:xfrm>
          <a:prstGeom prst="line">
            <a:avLst/>
          </a:prstGeom>
          <a:noFill/>
          <a:ln w="19050" cap="flat" cmpd="sng" algn="ctr">
            <a:solidFill>
              <a:srgbClr val="005FFF"/>
            </a:solidFill>
            <a:prstDash val="solid"/>
            <a:miter lim="800000"/>
            <a:tailEnd type="oval"/>
          </a:ln>
          <a:effectLst/>
        </p:spPr>
      </p:cxnSp>
      <p:cxnSp>
        <p:nvCxnSpPr>
          <p:cNvPr id="56" name="直接连接符 39">
            <a:extLst>
              <a:ext uri="{FF2B5EF4-FFF2-40B4-BE49-F238E27FC236}">
                <a16:creationId xmlns:a16="http://schemas.microsoft.com/office/drawing/2014/main" id="{A719BFEF-C2E4-4AA3-ADF6-508CF956892B}"/>
              </a:ext>
            </a:extLst>
          </p:cNvPr>
          <p:cNvCxnSpPr>
            <a:cxnSpLocks/>
          </p:cNvCxnSpPr>
          <p:nvPr/>
        </p:nvCxnSpPr>
        <p:spPr>
          <a:xfrm>
            <a:off x="7372834" y="2840653"/>
            <a:ext cx="1884" cy="684112"/>
          </a:xfrm>
          <a:prstGeom prst="line">
            <a:avLst/>
          </a:prstGeom>
          <a:noFill/>
          <a:ln w="19050" cap="flat" cmpd="sng" algn="ctr">
            <a:solidFill>
              <a:srgbClr val="005FFF"/>
            </a:solidFill>
            <a:prstDash val="solid"/>
            <a:miter lim="800000"/>
            <a:tailEnd type="oval"/>
          </a:ln>
          <a:effectLst/>
        </p:spPr>
      </p:cxnSp>
      <p:sp>
        <p:nvSpPr>
          <p:cNvPr id="57" name="文本框 104">
            <a:extLst>
              <a:ext uri="{FF2B5EF4-FFF2-40B4-BE49-F238E27FC236}">
                <a16:creationId xmlns:a16="http://schemas.microsoft.com/office/drawing/2014/main" id="{6C1FC839-A214-409C-A47A-8063C64AFD1E}"/>
              </a:ext>
            </a:extLst>
          </p:cNvPr>
          <p:cNvSpPr txBox="1"/>
          <p:nvPr/>
        </p:nvSpPr>
        <p:spPr>
          <a:xfrm>
            <a:off x="1834311" y="2162499"/>
            <a:ext cx="1052343" cy="702756"/>
          </a:xfrm>
          <a:prstGeom prst="rect">
            <a:avLst/>
          </a:prstGeom>
          <a:noFill/>
          <a:ln w="12700" cap="flat">
            <a:solidFill>
              <a:srgbClr val="005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defPPr>
              <a:defRPr lang="zh-CN"/>
            </a:defPPr>
            <a:lvl1pPr marR="0" indent="0" defTabSz="825500" fontAlgn="auto" hangingPunct="0">
              <a:lnSpc>
                <a:spcPct val="130000"/>
              </a:lnSpc>
              <a:spcBef>
                <a:spcPts val="0"/>
              </a:spcBef>
              <a:spcAft>
                <a:spcPts val="0"/>
              </a:spcAft>
              <a:buClrTx/>
              <a:buSzTx/>
              <a:buFontTx/>
              <a:buNone/>
              <a:tabLst/>
              <a:defRPr sz="1400">
                <a:solidFill>
                  <a:srgbClr val="425165"/>
                </a:solidFill>
                <a:latin typeface="Microsoft YaHei" panose="020B0503020204020204" pitchFamily="34" charset="-122"/>
                <a:ea typeface="Microsoft YaHei" panose="020B0503020204020204" pitchFamily="34" charset="-122"/>
              </a:defRPr>
            </a:lvl1pPr>
          </a:lstStyle>
          <a:p>
            <a:r>
              <a:rPr lang="en-US" altLang="zh-CN" sz="1000" dirty="0">
                <a:latin typeface="腾讯体 W7" panose="020C08030202040F0204" pitchFamily="34" charset="-122"/>
                <a:ea typeface="腾讯体 W7" panose="020C08030202040F0204" pitchFamily="34" charset="-122"/>
              </a:rPr>
              <a:t>Live Record</a:t>
            </a:r>
          </a:p>
          <a:p>
            <a:r>
              <a:rPr lang="en-US" altLang="zh-CN" sz="1000" dirty="0">
                <a:latin typeface="腾讯体 W7" panose="020C08030202040F0204" pitchFamily="34" charset="-122"/>
                <a:ea typeface="腾讯体 W7" panose="020C08030202040F0204" pitchFamily="34" charset="-122"/>
              </a:rPr>
              <a:t>Client Upload</a:t>
            </a:r>
          </a:p>
          <a:p>
            <a:r>
              <a:rPr lang="en-US" altLang="zh-CN" sz="1000" dirty="0">
                <a:latin typeface="腾讯体 W7" panose="020C08030202040F0204" pitchFamily="34" charset="-122"/>
                <a:ea typeface="腾讯体 W7" panose="020C08030202040F0204" pitchFamily="34" charset="-122"/>
              </a:rPr>
              <a:t>Server Upload</a:t>
            </a:r>
          </a:p>
        </p:txBody>
      </p:sp>
      <p:sp>
        <p:nvSpPr>
          <p:cNvPr id="58" name="文本框 104">
            <a:extLst>
              <a:ext uri="{FF2B5EF4-FFF2-40B4-BE49-F238E27FC236}">
                <a16:creationId xmlns:a16="http://schemas.microsoft.com/office/drawing/2014/main" id="{2AEA0841-FCE3-465C-8566-8312F552DDBA}"/>
              </a:ext>
            </a:extLst>
          </p:cNvPr>
          <p:cNvSpPr txBox="1"/>
          <p:nvPr/>
        </p:nvSpPr>
        <p:spPr>
          <a:xfrm>
            <a:off x="3162125" y="2361358"/>
            <a:ext cx="1736816" cy="502702"/>
          </a:xfrm>
          <a:prstGeom prst="rect">
            <a:avLst/>
          </a:prstGeom>
          <a:noFill/>
          <a:ln w="12700" cap="flat">
            <a:solidFill>
              <a:srgbClr val="005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defPPr>
              <a:defRPr lang="zh-CN"/>
            </a:defPPr>
            <a:lvl1pPr marR="0" indent="0" defTabSz="825500" fontAlgn="auto" hangingPunct="0">
              <a:lnSpc>
                <a:spcPct val="130000"/>
              </a:lnSpc>
              <a:spcBef>
                <a:spcPts val="0"/>
              </a:spcBef>
              <a:spcAft>
                <a:spcPts val="0"/>
              </a:spcAft>
              <a:buClrTx/>
              <a:buSzTx/>
              <a:buFontTx/>
              <a:buNone/>
              <a:tabLst/>
              <a:defRPr sz="1400">
                <a:solidFill>
                  <a:srgbClr val="425165"/>
                </a:solidFill>
                <a:latin typeface="Microsoft YaHei" panose="020B0503020204020204" pitchFamily="34" charset="-122"/>
                <a:ea typeface="Microsoft YaHei" panose="020B0503020204020204" pitchFamily="34" charset="-122"/>
              </a:defRPr>
            </a:lvl1pPr>
          </a:lstStyle>
          <a:p>
            <a:r>
              <a:rPr lang="en-US" altLang="zh-CN" sz="1000" dirty="0">
                <a:latin typeface="腾讯体 W7" panose="020C08030202040F0204" pitchFamily="34" charset="-122"/>
                <a:ea typeface="腾讯体 W7" panose="020C08030202040F0204" pitchFamily="34" charset="-122"/>
              </a:rPr>
              <a:t>File Storage</a:t>
            </a:r>
          </a:p>
          <a:p>
            <a:r>
              <a:rPr lang="en-US" altLang="zh-CN" sz="1000" dirty="0">
                <a:latin typeface="腾讯体 W7" panose="020C08030202040F0204" pitchFamily="34" charset="-122"/>
                <a:ea typeface="腾讯体 W7" panose="020C08030202040F0204" pitchFamily="34" charset="-122"/>
              </a:rPr>
              <a:t>Media Asset Management</a:t>
            </a:r>
          </a:p>
        </p:txBody>
      </p:sp>
      <p:sp>
        <p:nvSpPr>
          <p:cNvPr id="61" name="文本框 104">
            <a:extLst>
              <a:ext uri="{FF2B5EF4-FFF2-40B4-BE49-F238E27FC236}">
                <a16:creationId xmlns:a16="http://schemas.microsoft.com/office/drawing/2014/main" id="{FD1B3F61-F05D-463B-9F19-B98C20E87B79}"/>
              </a:ext>
            </a:extLst>
          </p:cNvPr>
          <p:cNvSpPr txBox="1"/>
          <p:nvPr/>
        </p:nvSpPr>
        <p:spPr>
          <a:xfrm>
            <a:off x="8515928" y="2342149"/>
            <a:ext cx="1540588" cy="502702"/>
          </a:xfrm>
          <a:prstGeom prst="rect">
            <a:avLst/>
          </a:prstGeom>
          <a:noFill/>
          <a:ln w="12700" cap="flat">
            <a:solidFill>
              <a:srgbClr val="005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defPPr>
              <a:defRPr lang="zh-CN"/>
            </a:defPPr>
            <a:lvl1pPr marR="0" indent="0" defTabSz="825500" fontAlgn="auto" hangingPunct="0">
              <a:lnSpc>
                <a:spcPct val="130000"/>
              </a:lnSpc>
              <a:spcBef>
                <a:spcPts val="0"/>
              </a:spcBef>
              <a:spcAft>
                <a:spcPts val="0"/>
              </a:spcAft>
              <a:buClrTx/>
              <a:buSzTx/>
              <a:buFontTx/>
              <a:buNone/>
              <a:tabLst/>
              <a:defRPr sz="1400">
                <a:solidFill>
                  <a:srgbClr val="425165"/>
                </a:solidFill>
                <a:latin typeface="Microsoft YaHei" panose="020B0503020204020204" pitchFamily="34" charset="-122"/>
                <a:ea typeface="Microsoft YaHei" panose="020B0503020204020204" pitchFamily="34" charset="-122"/>
              </a:defRPr>
            </a:lvl1pPr>
          </a:lstStyle>
          <a:p>
            <a:r>
              <a:rPr lang="en-US" altLang="zh-CN" sz="1000" dirty="0">
                <a:latin typeface="腾讯体 W7" panose="020C08030202040F0204" pitchFamily="34" charset="-122"/>
                <a:ea typeface="腾讯体 W7" panose="020C08030202040F0204" pitchFamily="34" charset="-122"/>
              </a:rPr>
              <a:t>Quality monitoring</a:t>
            </a:r>
          </a:p>
          <a:p>
            <a:r>
              <a:rPr lang="en-US" altLang="zh-CN" sz="1000" dirty="0">
                <a:latin typeface="腾讯体 W7" panose="020C08030202040F0204" pitchFamily="34" charset="-122"/>
                <a:ea typeface="腾讯体 W7" panose="020C08030202040F0204" pitchFamily="34" charset="-122"/>
              </a:rPr>
              <a:t>Super player</a:t>
            </a:r>
            <a:endParaRPr lang="zh-CN" altLang="en-US" sz="1000" dirty="0">
              <a:latin typeface="腾讯体 W7" panose="020C08030202040F0204" pitchFamily="34" charset="-122"/>
              <a:ea typeface="腾讯体 W7" panose="020C08030202040F0204" pitchFamily="34" charset="-122"/>
            </a:endParaRPr>
          </a:p>
        </p:txBody>
      </p:sp>
      <p:cxnSp>
        <p:nvCxnSpPr>
          <p:cNvPr id="62" name="直接连接符 80">
            <a:extLst>
              <a:ext uri="{FF2B5EF4-FFF2-40B4-BE49-F238E27FC236}">
                <a16:creationId xmlns:a16="http://schemas.microsoft.com/office/drawing/2014/main" id="{5E3D3FED-3A44-40C1-9976-39353821E5B2}"/>
              </a:ext>
            </a:extLst>
          </p:cNvPr>
          <p:cNvCxnSpPr>
            <a:cxnSpLocks/>
          </p:cNvCxnSpPr>
          <p:nvPr/>
        </p:nvCxnSpPr>
        <p:spPr>
          <a:xfrm>
            <a:off x="9042100" y="2856741"/>
            <a:ext cx="1884" cy="684112"/>
          </a:xfrm>
          <a:prstGeom prst="line">
            <a:avLst/>
          </a:prstGeom>
          <a:noFill/>
          <a:ln w="19050" cap="flat" cmpd="sng" algn="ctr">
            <a:solidFill>
              <a:srgbClr val="005FFF"/>
            </a:solidFill>
            <a:prstDash val="solid"/>
            <a:miter lim="800000"/>
            <a:tailEnd type="oval"/>
          </a:ln>
          <a:effectLst/>
        </p:spPr>
      </p:cxnSp>
      <p:sp>
        <p:nvSpPr>
          <p:cNvPr id="100" name="文本框 99">
            <a:extLst>
              <a:ext uri="{FF2B5EF4-FFF2-40B4-BE49-F238E27FC236}">
                <a16:creationId xmlns:a16="http://schemas.microsoft.com/office/drawing/2014/main" id="{380A5C4D-6600-4931-B934-4003FDDA2400}"/>
              </a:ext>
            </a:extLst>
          </p:cNvPr>
          <p:cNvSpPr txBox="1"/>
          <p:nvPr/>
        </p:nvSpPr>
        <p:spPr>
          <a:xfrm>
            <a:off x="1381325" y="5133353"/>
            <a:ext cx="9429350" cy="11568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zh-CN" sz="1600" dirty="0">
                <a:latin typeface="腾讯体 W7" panose="020C08030202040F0204" pitchFamily="34" charset="-122"/>
                <a:ea typeface="腾讯体 W7" panose="020C08030202040F0204" pitchFamily="34" charset="-122"/>
              </a:rPr>
              <a:t>Full-link support: Uploading, Storage, Media Asset Management, Media Processing, Accelerated Distribution and Media Player</a:t>
            </a:r>
          </a:p>
          <a:p>
            <a:pPr marL="285750" indent="-285750">
              <a:lnSpc>
                <a:spcPct val="150000"/>
              </a:lnSpc>
              <a:buFont typeface="Arial" panose="020B0604020202020204" pitchFamily="34" charset="0"/>
              <a:buChar char="•"/>
            </a:pPr>
            <a:r>
              <a:rPr kumimoji="1" lang="en-US" altLang="zh-CN" sz="1600" dirty="0">
                <a:latin typeface="腾讯体 W7" panose="020C08030202040F0204" pitchFamily="34" charset="-122"/>
                <a:ea typeface="腾讯体 W7" panose="020C08030202040F0204" pitchFamily="34" charset="-122"/>
              </a:rPr>
              <a:t>Scenario-based solutions covering Online Education, E-Commerce, Entertainment, etc.</a:t>
            </a:r>
            <a:endParaRPr kumimoji="1" lang="zh-CN" altLang="en-US" sz="1600" dirty="0">
              <a:latin typeface="腾讯体 W7" panose="020C08030202040F0204" pitchFamily="34" charset="-122"/>
              <a:ea typeface="腾讯体 W7" panose="020C08030202040F0204" pitchFamily="34" charset="-122"/>
            </a:endParaRPr>
          </a:p>
        </p:txBody>
      </p:sp>
      <p:sp>
        <p:nvSpPr>
          <p:cNvPr id="44" name="文本框 104">
            <a:extLst>
              <a:ext uri="{FF2B5EF4-FFF2-40B4-BE49-F238E27FC236}">
                <a16:creationId xmlns:a16="http://schemas.microsoft.com/office/drawing/2014/main" id="{BAC99307-BF0B-292D-3DF3-235A9002CE9E}"/>
              </a:ext>
            </a:extLst>
          </p:cNvPr>
          <p:cNvSpPr txBox="1"/>
          <p:nvPr/>
        </p:nvSpPr>
        <p:spPr>
          <a:xfrm>
            <a:off x="5177190" y="1953930"/>
            <a:ext cx="1052343" cy="902811"/>
          </a:xfrm>
          <a:prstGeom prst="rect">
            <a:avLst/>
          </a:prstGeom>
          <a:noFill/>
          <a:ln w="12700" cap="flat">
            <a:solidFill>
              <a:srgbClr val="005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defPPr>
              <a:defRPr lang="zh-CN"/>
            </a:defPPr>
            <a:lvl1pPr marR="0" indent="0" defTabSz="825500" fontAlgn="auto" hangingPunct="0">
              <a:lnSpc>
                <a:spcPct val="130000"/>
              </a:lnSpc>
              <a:spcBef>
                <a:spcPts val="0"/>
              </a:spcBef>
              <a:spcAft>
                <a:spcPts val="0"/>
              </a:spcAft>
              <a:buClrTx/>
              <a:buSzTx/>
              <a:buFontTx/>
              <a:buNone/>
              <a:tabLst/>
              <a:defRPr sz="1400">
                <a:solidFill>
                  <a:srgbClr val="425165"/>
                </a:solidFill>
                <a:latin typeface="Microsoft YaHei" panose="020B0503020204020204" pitchFamily="34" charset="-122"/>
                <a:ea typeface="Microsoft YaHei" panose="020B0503020204020204" pitchFamily="34" charset="-122"/>
              </a:defRPr>
            </a:lvl1pPr>
          </a:lstStyle>
          <a:p>
            <a:r>
              <a:rPr lang="en-US" altLang="zh-CN" sz="1000" dirty="0">
                <a:latin typeface="腾讯体 W7" panose="020C08030202040F0204" pitchFamily="34" charset="-122"/>
                <a:ea typeface="腾讯体 W7" panose="020C08030202040F0204" pitchFamily="34" charset="-122"/>
              </a:rPr>
              <a:t>Transcoding</a:t>
            </a:r>
          </a:p>
          <a:p>
            <a:r>
              <a:rPr lang="en-US" altLang="zh-CN" sz="1000" dirty="0">
                <a:latin typeface="腾讯体 W7" panose="020C08030202040F0204" pitchFamily="34" charset="-122"/>
                <a:ea typeface="腾讯体 W7" panose="020C08030202040F0204" pitchFamily="34" charset="-122"/>
              </a:rPr>
              <a:t>Watermark</a:t>
            </a:r>
          </a:p>
          <a:p>
            <a:r>
              <a:rPr lang="en-US" altLang="zh-CN" sz="1000" dirty="0">
                <a:latin typeface="腾讯体 W7" panose="020C08030202040F0204" pitchFamily="34" charset="-122"/>
                <a:ea typeface="腾讯体 W7" panose="020C08030202040F0204" pitchFamily="34" charset="-122"/>
              </a:rPr>
              <a:t>Screenshot</a:t>
            </a:r>
          </a:p>
          <a:p>
            <a:r>
              <a:rPr lang="en-US" altLang="zh-CN" sz="1000" dirty="0">
                <a:latin typeface="腾讯体 W7" panose="020C08030202040F0204" pitchFamily="34" charset="-122"/>
                <a:ea typeface="腾讯体 W7" panose="020C08030202040F0204" pitchFamily="34" charset="-122"/>
              </a:rPr>
              <a:t>Encryption</a:t>
            </a:r>
          </a:p>
        </p:txBody>
      </p:sp>
      <p:sp>
        <p:nvSpPr>
          <p:cNvPr id="45" name="文本框 104">
            <a:extLst>
              <a:ext uri="{FF2B5EF4-FFF2-40B4-BE49-F238E27FC236}">
                <a16:creationId xmlns:a16="http://schemas.microsoft.com/office/drawing/2014/main" id="{A9220D68-759B-BB03-D88C-ADD2CF0C89F6}"/>
              </a:ext>
            </a:extLst>
          </p:cNvPr>
          <p:cNvSpPr txBox="1"/>
          <p:nvPr/>
        </p:nvSpPr>
        <p:spPr>
          <a:xfrm>
            <a:off x="6483441" y="2135097"/>
            <a:ext cx="1815049" cy="702756"/>
          </a:xfrm>
          <a:prstGeom prst="rect">
            <a:avLst/>
          </a:prstGeom>
          <a:noFill/>
          <a:ln w="12700" cap="flat">
            <a:solidFill>
              <a:srgbClr val="005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defPPr>
              <a:defRPr lang="zh-CN"/>
            </a:defPPr>
            <a:lvl1pPr marR="0" indent="0" defTabSz="825500" fontAlgn="auto" hangingPunct="0">
              <a:lnSpc>
                <a:spcPct val="130000"/>
              </a:lnSpc>
              <a:spcBef>
                <a:spcPts val="0"/>
              </a:spcBef>
              <a:spcAft>
                <a:spcPts val="0"/>
              </a:spcAft>
              <a:buClrTx/>
              <a:buSzTx/>
              <a:buFontTx/>
              <a:buNone/>
              <a:tabLst/>
              <a:defRPr sz="1400">
                <a:solidFill>
                  <a:srgbClr val="425165"/>
                </a:solidFill>
                <a:latin typeface="Microsoft YaHei" panose="020B0503020204020204" pitchFamily="34" charset="-122"/>
                <a:ea typeface="Microsoft YaHei" panose="020B0503020204020204" pitchFamily="34" charset="-122"/>
              </a:defRPr>
            </a:lvl1pPr>
          </a:lstStyle>
          <a:p>
            <a:r>
              <a:rPr lang="en-US" altLang="zh-CN" sz="1000" dirty="0">
                <a:latin typeface="腾讯体 W7" panose="020C08030202040F0204" pitchFamily="34" charset="-122"/>
                <a:ea typeface="腾讯体 W7" panose="020C08030202040F0204" pitchFamily="34" charset="-122"/>
              </a:rPr>
              <a:t>Accelerated Distribution</a:t>
            </a:r>
          </a:p>
          <a:p>
            <a:r>
              <a:rPr lang="en-US" altLang="zh-CN" sz="1000" dirty="0">
                <a:latin typeface="腾讯体 W7" panose="020C08030202040F0204" pitchFamily="34" charset="-122"/>
                <a:ea typeface="腾讯体 W7" panose="020C08030202040F0204" pitchFamily="34" charset="-122"/>
              </a:rPr>
              <a:t>Access Control</a:t>
            </a:r>
          </a:p>
          <a:p>
            <a:r>
              <a:rPr lang="en-US" altLang="zh-CN" sz="1000" dirty="0">
                <a:latin typeface="腾讯体 W7" panose="020C08030202040F0204" pitchFamily="34" charset="-122"/>
                <a:ea typeface="腾讯体 W7" panose="020C08030202040F0204" pitchFamily="34" charset="-122"/>
              </a:rPr>
              <a:t>Bandwidth Limitation</a:t>
            </a:r>
          </a:p>
        </p:txBody>
      </p:sp>
      <p:sp>
        <p:nvSpPr>
          <p:cNvPr id="54" name="文本框 104">
            <a:extLst>
              <a:ext uri="{FF2B5EF4-FFF2-40B4-BE49-F238E27FC236}">
                <a16:creationId xmlns:a16="http://schemas.microsoft.com/office/drawing/2014/main" id="{7498B399-60FE-F4FE-D6E3-D0EEF7CEF991}"/>
              </a:ext>
            </a:extLst>
          </p:cNvPr>
          <p:cNvSpPr txBox="1"/>
          <p:nvPr/>
        </p:nvSpPr>
        <p:spPr>
          <a:xfrm>
            <a:off x="5177190" y="4430597"/>
            <a:ext cx="1052343" cy="702756"/>
          </a:xfrm>
          <a:prstGeom prst="rect">
            <a:avLst/>
          </a:prstGeom>
          <a:noFill/>
          <a:ln w="12700" cap="flat">
            <a:solidFill>
              <a:srgbClr val="005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defPPr>
              <a:defRPr lang="zh-CN"/>
            </a:defPPr>
            <a:lvl1pPr marR="0" indent="0" defTabSz="825500" fontAlgn="auto" hangingPunct="0">
              <a:lnSpc>
                <a:spcPct val="130000"/>
              </a:lnSpc>
              <a:spcBef>
                <a:spcPts val="0"/>
              </a:spcBef>
              <a:spcAft>
                <a:spcPts val="0"/>
              </a:spcAft>
              <a:buClrTx/>
              <a:buSzTx/>
              <a:buFontTx/>
              <a:buNone/>
              <a:tabLst/>
              <a:defRPr sz="1400">
                <a:solidFill>
                  <a:srgbClr val="425165"/>
                </a:solidFill>
                <a:latin typeface="Microsoft YaHei" panose="020B0503020204020204" pitchFamily="34" charset="-122"/>
                <a:ea typeface="Microsoft YaHei" panose="020B0503020204020204" pitchFamily="34" charset="-122"/>
              </a:defRPr>
            </a:lvl1pPr>
          </a:lstStyle>
          <a:p>
            <a:r>
              <a:rPr lang="en-US" altLang="zh-CN" sz="1000" dirty="0">
                <a:latin typeface="腾讯体 W7" panose="020C08030202040F0204" pitchFamily="34" charset="-122"/>
                <a:ea typeface="腾讯体 W7" panose="020C08030202040F0204" pitchFamily="34" charset="-122"/>
              </a:rPr>
              <a:t>AI audit</a:t>
            </a:r>
          </a:p>
          <a:p>
            <a:r>
              <a:rPr lang="en-US" altLang="zh-CN" sz="1000" dirty="0">
                <a:latin typeface="腾讯体 W7" panose="020C08030202040F0204" pitchFamily="34" charset="-122"/>
                <a:ea typeface="腾讯体 W7" panose="020C08030202040F0204" pitchFamily="34" charset="-122"/>
              </a:rPr>
              <a:t>AI recognition</a:t>
            </a:r>
          </a:p>
          <a:p>
            <a:r>
              <a:rPr lang="en-US" altLang="zh-CN" sz="1000" dirty="0">
                <a:latin typeface="腾讯体 W7" panose="020C08030202040F0204" pitchFamily="34" charset="-122"/>
                <a:ea typeface="腾讯体 W7" panose="020C08030202040F0204" pitchFamily="34" charset="-122"/>
              </a:rPr>
              <a:t>AI analysis</a:t>
            </a:r>
          </a:p>
        </p:txBody>
      </p:sp>
      <p:cxnSp>
        <p:nvCxnSpPr>
          <p:cNvPr id="63" name="直接连接符 36">
            <a:extLst>
              <a:ext uri="{FF2B5EF4-FFF2-40B4-BE49-F238E27FC236}">
                <a16:creationId xmlns:a16="http://schemas.microsoft.com/office/drawing/2014/main" id="{2451E6E1-58BC-28A7-3EB3-D9478637A661}"/>
              </a:ext>
            </a:extLst>
          </p:cNvPr>
          <p:cNvCxnSpPr>
            <a:cxnSpLocks/>
            <a:stCxn id="54" idx="0"/>
            <a:endCxn id="70" idx="2"/>
          </p:cNvCxnSpPr>
          <p:nvPr/>
        </p:nvCxnSpPr>
        <p:spPr>
          <a:xfrm flipH="1" flipV="1">
            <a:off x="5701998" y="4009643"/>
            <a:ext cx="1364" cy="420954"/>
          </a:xfrm>
          <a:prstGeom prst="line">
            <a:avLst/>
          </a:prstGeom>
          <a:noFill/>
          <a:ln w="19050" cap="flat" cmpd="sng" algn="ctr">
            <a:solidFill>
              <a:srgbClr val="005FFF"/>
            </a:solidFill>
            <a:prstDash val="solid"/>
            <a:miter lim="800000"/>
            <a:tailEnd type="oval"/>
          </a:ln>
          <a:effectLst/>
        </p:spPr>
      </p:cxnSp>
    </p:spTree>
    <p:extLst>
      <p:ext uri="{BB962C8B-B14F-4D97-AF65-F5344CB8AC3E}">
        <p14:creationId xmlns:p14="http://schemas.microsoft.com/office/powerpoint/2010/main" val="17013664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3" y="325438"/>
            <a:ext cx="635158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457200">
              <a:lnSpc>
                <a:spcPct val="120000"/>
              </a:lnSpc>
              <a:defRPr sz="6000" b="0">
                <a:latin typeface="+mn-lt"/>
                <a:ea typeface="+mn-ea"/>
                <a:cs typeface="+mn-cs"/>
                <a:sym typeface="腾讯体 W7"/>
              </a:defRPr>
            </a:lvl1pPr>
          </a:lstStyle>
          <a:p>
            <a:pPr defTabSz="825500" rtl="0" hangingPunct="0">
              <a:lnSpc>
                <a:spcPct val="100000"/>
              </a:lnSpc>
              <a:spcBef>
                <a:spcPts val="1200"/>
              </a:spcBef>
              <a:buSzTx/>
            </a:pPr>
            <a:r>
              <a:rPr lang="en-US" altLang="zh-CN" sz="3001" dirty="0">
                <a:solidFill>
                  <a:sysClr val="windowText" lastClr="000000"/>
                </a:solidFill>
                <a:ea typeface="腾讯体 W7"/>
                <a:sym typeface="Helvetica Neue"/>
              </a:rPr>
              <a:t>Business Challenges</a:t>
            </a:r>
          </a:p>
        </p:txBody>
      </p:sp>
      <p:sp>
        <p:nvSpPr>
          <p:cNvPr id="19" name="标题文本一">
            <a:extLst>
              <a:ext uri="{FF2B5EF4-FFF2-40B4-BE49-F238E27FC236}">
                <a16:creationId xmlns:a16="http://schemas.microsoft.com/office/drawing/2014/main" id="{B9C87A8D-7FDA-CE4C-9C3C-24EB5B283830}"/>
              </a:ext>
            </a:extLst>
          </p:cNvPr>
          <p:cNvSpPr txBox="1"/>
          <p:nvPr/>
        </p:nvSpPr>
        <p:spPr>
          <a:xfrm>
            <a:off x="1387550" y="1243061"/>
            <a:ext cx="3417602" cy="440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p>
            <a:pPr marL="0" lvl="1" algn="ctr" defTabSz="228589" hangingPunct="0">
              <a:lnSpc>
                <a:spcPct val="110000"/>
              </a:lnSpc>
              <a:defRPr b="0">
                <a:solidFill>
                  <a:srgbClr val="0060F0">
                    <a:hueOff val="848127"/>
                    <a:lumOff val="-2947"/>
                  </a:srgbClr>
                </a:solidFill>
                <a:latin typeface="+mn-lt"/>
                <a:ea typeface="+mn-ea"/>
                <a:cs typeface="+mn-cs"/>
                <a:sym typeface="腾讯体 W7"/>
              </a:defRPr>
            </a:pPr>
            <a:r>
              <a:rPr lang="en-US" altLang="zh-CN" sz="2800" kern="0" dirty="0">
                <a:solidFill>
                  <a:srgbClr val="0060FF"/>
                </a:solidFill>
                <a:latin typeface="腾讯体 W7"/>
                <a:ea typeface="腾讯体 W7"/>
                <a:sym typeface="腾讯体 W7"/>
              </a:rPr>
              <a:t>Industry Pain Points</a:t>
            </a:r>
            <a:endParaRPr sz="2800" kern="0" dirty="0">
              <a:solidFill>
                <a:srgbClr val="0060FF"/>
              </a:solidFill>
              <a:latin typeface="腾讯体 W7"/>
              <a:ea typeface="腾讯体 W7"/>
              <a:sym typeface="腾讯体 W7"/>
            </a:endParaRPr>
          </a:p>
        </p:txBody>
      </p:sp>
      <p:sp>
        <p:nvSpPr>
          <p:cNvPr id="20" name="文本框 19">
            <a:extLst>
              <a:ext uri="{FF2B5EF4-FFF2-40B4-BE49-F238E27FC236}">
                <a16:creationId xmlns:a16="http://schemas.microsoft.com/office/drawing/2014/main" id="{6670A2C4-489B-324C-904C-CAD2FB8A1673}"/>
              </a:ext>
            </a:extLst>
          </p:cNvPr>
          <p:cNvSpPr txBox="1"/>
          <p:nvPr/>
        </p:nvSpPr>
        <p:spPr>
          <a:xfrm>
            <a:off x="841254" y="2132827"/>
            <a:ext cx="4347196" cy="3139321"/>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b="1" dirty="0">
                <a:solidFill>
                  <a:srgbClr val="FF0000"/>
                </a:solidFill>
                <a:ea typeface="Microsoft YaHei" panose="020B0503020204020204" pitchFamily="34" charset="-122"/>
              </a:rPr>
              <a:t>Quality Issues</a:t>
            </a:r>
          </a:p>
          <a:p>
            <a:pPr lvl="1"/>
            <a:r>
              <a:rPr kumimoji="1" lang="en-US" altLang="zh-CN" dirty="0">
                <a:ea typeface="Microsoft YaHei" panose="020B0503020204020204" pitchFamily="34" charset="-122"/>
              </a:rPr>
              <a:t>	Playback quality, upload 	quality, etc.</a:t>
            </a:r>
          </a:p>
          <a:p>
            <a:pPr marL="342900" indent="-342900">
              <a:buFont typeface="Arial" panose="020B0604020202020204" pitchFamily="34" charset="0"/>
              <a:buChar char="•"/>
            </a:pPr>
            <a:r>
              <a:rPr kumimoji="1" lang="en-US" altLang="zh-CN" b="1" dirty="0">
                <a:solidFill>
                  <a:srgbClr val="FF0000"/>
                </a:solidFill>
                <a:ea typeface="Microsoft YaHei" panose="020B0503020204020204" pitchFamily="34" charset="-122"/>
              </a:rPr>
              <a:t>High Cost </a:t>
            </a:r>
          </a:p>
          <a:p>
            <a:pPr lvl="1"/>
            <a:r>
              <a:rPr kumimoji="1" lang="en-US" altLang="zh-CN" dirty="0">
                <a:ea typeface="Microsoft YaHei" panose="020B0503020204020204" pitchFamily="34" charset="-122"/>
              </a:rPr>
              <a:t>	Storage, transcoding, 	distribution, etc.</a:t>
            </a:r>
          </a:p>
          <a:p>
            <a:pPr marL="342900" indent="-342900">
              <a:buFont typeface="Arial" panose="020B0604020202020204" pitchFamily="34" charset="0"/>
              <a:buChar char="•"/>
            </a:pPr>
            <a:r>
              <a:rPr kumimoji="1" lang="en-US" altLang="zh-CN" b="1" dirty="0">
                <a:solidFill>
                  <a:srgbClr val="FF0000"/>
                </a:solidFill>
                <a:ea typeface="Microsoft YaHei" panose="020B0503020204020204" pitchFamily="34" charset="-122"/>
              </a:rPr>
              <a:t>Security Problems</a:t>
            </a:r>
          </a:p>
          <a:p>
            <a:pPr lvl="1"/>
            <a:r>
              <a:rPr kumimoji="1" lang="en-US" altLang="zh-CN" b="1" dirty="0">
                <a:solidFill>
                  <a:srgbClr val="FF0000"/>
                </a:solidFill>
                <a:ea typeface="Microsoft YaHei" panose="020B0503020204020204" pitchFamily="34" charset="-122"/>
              </a:rPr>
              <a:t>	</a:t>
            </a:r>
            <a:r>
              <a:rPr kumimoji="1" lang="en-US" altLang="zh-CN" dirty="0">
                <a:ea typeface="Microsoft YaHei" panose="020B0503020204020204" pitchFamily="34" charset="-122"/>
              </a:rPr>
              <a:t>Hotlinking and piracy</a:t>
            </a:r>
          </a:p>
          <a:p>
            <a:pPr marL="342900" indent="-342900">
              <a:buFont typeface="Arial" panose="020B0604020202020204" pitchFamily="34" charset="0"/>
              <a:buChar char="•"/>
            </a:pPr>
            <a:r>
              <a:rPr kumimoji="1" lang="en-US" altLang="zh-CN" b="1" dirty="0">
                <a:solidFill>
                  <a:srgbClr val="FF0000"/>
                </a:solidFill>
                <a:ea typeface="Microsoft YaHei" panose="020B0503020204020204" pitchFamily="34" charset="-122"/>
              </a:rPr>
              <a:t>Need of Advanced Features</a:t>
            </a:r>
          </a:p>
          <a:p>
            <a:pPr lvl="1"/>
            <a:r>
              <a:rPr kumimoji="1" lang="en-US" altLang="zh-CN" dirty="0">
                <a:ea typeface="Microsoft YaHei" panose="020B0503020204020204" pitchFamily="34" charset="-122"/>
              </a:rPr>
              <a:t>	Media searching, tagging, 	transcoding, etc.</a:t>
            </a:r>
          </a:p>
        </p:txBody>
      </p:sp>
      <p:sp>
        <p:nvSpPr>
          <p:cNvPr id="27" name="标题文本一">
            <a:extLst>
              <a:ext uri="{FF2B5EF4-FFF2-40B4-BE49-F238E27FC236}">
                <a16:creationId xmlns:a16="http://schemas.microsoft.com/office/drawing/2014/main" id="{EAEB913D-A0E9-C24C-882E-AB10F82789B7}"/>
              </a:ext>
            </a:extLst>
          </p:cNvPr>
          <p:cNvSpPr txBox="1"/>
          <p:nvPr/>
        </p:nvSpPr>
        <p:spPr>
          <a:xfrm>
            <a:off x="7044806" y="1211262"/>
            <a:ext cx="4175823" cy="440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p>
            <a:pPr marL="0" lvl="1" algn="ctr" defTabSz="228589" hangingPunct="0">
              <a:lnSpc>
                <a:spcPct val="110000"/>
              </a:lnSpc>
              <a:defRPr b="0">
                <a:solidFill>
                  <a:srgbClr val="0060F0">
                    <a:hueOff val="848127"/>
                    <a:lumOff val="-2947"/>
                  </a:srgbClr>
                </a:solidFill>
                <a:latin typeface="+mn-lt"/>
                <a:ea typeface="+mn-ea"/>
                <a:cs typeface="+mn-cs"/>
                <a:sym typeface="腾讯体 W7"/>
              </a:defRPr>
            </a:pPr>
            <a:r>
              <a:rPr lang="en-US" sz="2800" kern="0" dirty="0">
                <a:solidFill>
                  <a:srgbClr val="0060FF"/>
                </a:solidFill>
                <a:latin typeface="腾讯体 W7"/>
                <a:ea typeface="腾讯体 W7"/>
                <a:sym typeface="腾讯体 W7"/>
              </a:rPr>
              <a:t>VOD Core Competences</a:t>
            </a:r>
            <a:endParaRPr sz="2800" kern="0" dirty="0">
              <a:solidFill>
                <a:srgbClr val="0060FF"/>
              </a:solidFill>
              <a:latin typeface="腾讯体 W7"/>
              <a:ea typeface="腾讯体 W7"/>
              <a:sym typeface="腾讯体 W7"/>
            </a:endParaRPr>
          </a:p>
        </p:txBody>
      </p:sp>
      <p:cxnSp>
        <p:nvCxnSpPr>
          <p:cNvPr id="28" name="直线连接符 27">
            <a:extLst>
              <a:ext uri="{FF2B5EF4-FFF2-40B4-BE49-F238E27FC236}">
                <a16:creationId xmlns:a16="http://schemas.microsoft.com/office/drawing/2014/main" id="{41885513-A9F6-6F4B-B57A-5D475516A079}"/>
              </a:ext>
            </a:extLst>
          </p:cNvPr>
          <p:cNvCxnSpPr>
            <a:cxnSpLocks/>
          </p:cNvCxnSpPr>
          <p:nvPr/>
        </p:nvCxnSpPr>
        <p:spPr>
          <a:xfrm>
            <a:off x="6096000" y="1231992"/>
            <a:ext cx="0" cy="498203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FEDB6CD8-DC51-1A4F-A0A6-F547C72DA98A}"/>
              </a:ext>
            </a:extLst>
          </p:cNvPr>
          <p:cNvSpPr txBox="1"/>
          <p:nvPr/>
        </p:nvSpPr>
        <p:spPr>
          <a:xfrm>
            <a:off x="6820248" y="2132827"/>
            <a:ext cx="4864327" cy="2585323"/>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b="1" dirty="0">
                <a:solidFill>
                  <a:srgbClr val="00B050"/>
                </a:solidFill>
                <a:ea typeface="Microsoft YaHei" panose="020B0503020204020204" pitchFamily="34" charset="-122"/>
              </a:rPr>
              <a:t>High Quality</a:t>
            </a:r>
          </a:p>
          <a:p>
            <a:pPr lvl="1"/>
            <a:r>
              <a:rPr kumimoji="1" lang="en-US" altLang="zh-CN" dirty="0">
                <a:ea typeface="Microsoft YaHei" panose="020B0503020204020204" pitchFamily="34" charset="-122"/>
              </a:rPr>
              <a:t>	End-to-end optimized quality</a:t>
            </a:r>
          </a:p>
          <a:p>
            <a:pPr marL="457200" indent="-457200">
              <a:buFont typeface="Arial" panose="020B0604020202020204" pitchFamily="34" charset="0"/>
              <a:buChar char="•"/>
            </a:pPr>
            <a:r>
              <a:rPr kumimoji="1" lang="en-US" altLang="zh-CN" b="1" dirty="0">
                <a:solidFill>
                  <a:srgbClr val="00B050"/>
                </a:solidFill>
                <a:ea typeface="Microsoft YaHei" panose="020B0503020204020204" pitchFamily="34" charset="-122"/>
              </a:rPr>
              <a:t>Low Cost</a:t>
            </a:r>
            <a:endParaRPr kumimoji="1" lang="en-US" altLang="zh-CN" dirty="0">
              <a:ea typeface="Microsoft YaHei" panose="020B0503020204020204" pitchFamily="34" charset="-122"/>
            </a:endParaRPr>
          </a:p>
          <a:p>
            <a:r>
              <a:rPr kumimoji="1" lang="zh-CN" altLang="en-US" b="1" dirty="0">
                <a:solidFill>
                  <a:srgbClr val="00B050"/>
                </a:solidFill>
                <a:ea typeface="Microsoft YaHei" panose="020B0503020204020204" pitchFamily="34" charset="-122"/>
              </a:rPr>
              <a:t>             </a:t>
            </a:r>
            <a:r>
              <a:rPr kumimoji="1" lang="en-US" altLang="zh-CN" dirty="0">
                <a:ea typeface="Microsoft YaHei" panose="020B0503020204020204" pitchFamily="34" charset="-122"/>
              </a:rPr>
              <a:t>Reduce storage, distribution and 	transcoding cost</a:t>
            </a:r>
          </a:p>
          <a:p>
            <a:pPr marL="457200" indent="-457200">
              <a:buFont typeface="Arial" panose="020B0604020202020204" pitchFamily="34" charset="0"/>
              <a:buChar char="•"/>
            </a:pPr>
            <a:r>
              <a:rPr kumimoji="1" lang="en-US" altLang="zh-CN" b="1" dirty="0">
                <a:solidFill>
                  <a:srgbClr val="00B050"/>
                </a:solidFill>
                <a:ea typeface="Microsoft YaHei" panose="020B0503020204020204" pitchFamily="34" charset="-122"/>
              </a:rPr>
              <a:t>High Security</a:t>
            </a:r>
            <a:endParaRPr kumimoji="1" lang="en-US" altLang="zh-CN" dirty="0">
              <a:ea typeface="Microsoft YaHei" panose="020B0503020204020204" pitchFamily="34" charset="-122"/>
            </a:endParaRPr>
          </a:p>
          <a:p>
            <a:r>
              <a:rPr kumimoji="1" lang="en-US" altLang="zh-CN" dirty="0">
                <a:ea typeface="Microsoft YaHei" panose="020B0503020204020204" pitchFamily="34" charset="-122"/>
              </a:rPr>
              <a:t>	Anti-leech and DRM protection</a:t>
            </a:r>
          </a:p>
          <a:p>
            <a:pPr marL="457200" indent="-457200">
              <a:buFont typeface="Arial" panose="020B0604020202020204" pitchFamily="34" charset="0"/>
              <a:buChar char="•"/>
            </a:pPr>
            <a:r>
              <a:rPr kumimoji="1" lang="en-US" altLang="zh-CN" b="1" dirty="0">
                <a:solidFill>
                  <a:srgbClr val="00B050"/>
                </a:solidFill>
                <a:ea typeface="Microsoft YaHei" panose="020B0503020204020204" pitchFamily="34" charset="-122"/>
              </a:rPr>
              <a:t>Rich Features</a:t>
            </a:r>
          </a:p>
          <a:p>
            <a:pPr lvl="1"/>
            <a:r>
              <a:rPr kumimoji="1" lang="en-US" altLang="zh-CN" dirty="0">
                <a:ea typeface="Microsoft YaHei" panose="020B0503020204020204" pitchFamily="34" charset="-122"/>
              </a:rPr>
              <a:t>	Scenario-based solution</a:t>
            </a:r>
          </a:p>
        </p:txBody>
      </p:sp>
      <p:sp>
        <p:nvSpPr>
          <p:cNvPr id="32" name="文本框 31">
            <a:extLst>
              <a:ext uri="{FF2B5EF4-FFF2-40B4-BE49-F238E27FC236}">
                <a16:creationId xmlns:a16="http://schemas.microsoft.com/office/drawing/2014/main" id="{0393FAF2-6B67-D247-A4D7-87AB5EC8DA30}"/>
              </a:ext>
            </a:extLst>
          </p:cNvPr>
          <p:cNvSpPr txBox="1"/>
          <p:nvPr/>
        </p:nvSpPr>
        <p:spPr>
          <a:xfrm>
            <a:off x="7003551" y="4873376"/>
            <a:ext cx="4864323" cy="1015663"/>
          </a:xfrm>
          <a:prstGeom prst="rect">
            <a:avLst/>
          </a:prstGeom>
          <a:noFill/>
        </p:spPr>
        <p:txBody>
          <a:bodyPr wrap="square" rtlCol="0">
            <a:spAutoFit/>
          </a:bodyPr>
          <a:lstStyle/>
          <a:p>
            <a:r>
              <a:rPr kumimoji="1" lang="en-US" altLang="zh-CN" sz="2000" b="1" dirty="0">
                <a:solidFill>
                  <a:srgbClr val="005FFF"/>
                </a:solidFill>
                <a:latin typeface="Microsoft YaHei" panose="020B0503020204020204" pitchFamily="34" charset="-122"/>
                <a:ea typeface="Microsoft YaHei" panose="020B0503020204020204" pitchFamily="34" charset="-122"/>
              </a:rPr>
              <a:t>Tencent VOD </a:t>
            </a:r>
            <a:r>
              <a:rPr kumimoji="1" lang="en-US" altLang="zh-CN" sz="2000" dirty="0">
                <a:latin typeface="Microsoft YaHei" panose="020B0503020204020204" pitchFamily="34" charset="-122"/>
                <a:ea typeface="Microsoft YaHei" panose="020B0503020204020204" pitchFamily="34" charset="-122"/>
              </a:rPr>
              <a:t>has </a:t>
            </a:r>
            <a:r>
              <a:rPr kumimoji="1" lang="en-US" altLang="zh-CN" sz="2000" dirty="0">
                <a:solidFill>
                  <a:srgbClr val="FF0000"/>
                </a:solidFill>
                <a:latin typeface="Microsoft YaHei" panose="020B0503020204020204" pitchFamily="34" charset="-122"/>
                <a:ea typeface="Microsoft YaHei" panose="020B0503020204020204" pitchFamily="34" charset="-122"/>
              </a:rPr>
              <a:t>absolute advantage</a:t>
            </a:r>
            <a:r>
              <a:rPr kumimoji="1" lang="en-US" altLang="zh-CN" sz="2000" dirty="0">
                <a:latin typeface="Microsoft YaHei" panose="020B0503020204020204" pitchFamily="34" charset="-122"/>
                <a:ea typeface="Microsoft YaHei" panose="020B0503020204020204" pitchFamily="34" charset="-122"/>
              </a:rPr>
              <a:t> over similar VOD products, and tackles industry pain points effectively.</a:t>
            </a:r>
            <a:endParaRPr kumimoji="1" lang="en-US" altLang="zh-CN"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77929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2" y="325438"/>
            <a:ext cx="9556119" cy="5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US" altLang="zh-CN" sz="3001" kern="0" dirty="0">
                <a:solidFill>
                  <a:sysClr val="windowText" lastClr="000000"/>
                </a:solidFill>
                <a:latin typeface="腾讯体 W7"/>
                <a:ea typeface="腾讯体 W7"/>
              </a:rPr>
              <a:t>Multiple Upload Approaches with High Quality</a:t>
            </a:r>
          </a:p>
        </p:txBody>
      </p:sp>
      <p:sp>
        <p:nvSpPr>
          <p:cNvPr id="17" name="文本框 16">
            <a:extLst>
              <a:ext uri="{FF2B5EF4-FFF2-40B4-BE49-F238E27FC236}">
                <a16:creationId xmlns:a16="http://schemas.microsoft.com/office/drawing/2014/main" id="{2C9164DC-E7B0-444B-972E-2FF6048F437A}"/>
              </a:ext>
            </a:extLst>
          </p:cNvPr>
          <p:cNvSpPr txBox="1"/>
          <p:nvPr/>
        </p:nvSpPr>
        <p:spPr>
          <a:xfrm>
            <a:off x="6460551" y="1798400"/>
            <a:ext cx="2955439" cy="369332"/>
          </a:xfrm>
          <a:prstGeom prst="rect">
            <a:avLst/>
          </a:prstGeom>
          <a:noFill/>
        </p:spPr>
        <p:txBody>
          <a:bodyPr wrap="square" rtlCol="0">
            <a:spAutoFit/>
          </a:bodyPr>
          <a:lstStyle/>
          <a:p>
            <a:r>
              <a:rPr kumimoji="1" lang="en-US" altLang="zh-CN" dirty="0">
                <a:latin typeface="+mn-ea"/>
              </a:rPr>
              <a:t>Upload from Server</a:t>
            </a:r>
          </a:p>
        </p:txBody>
      </p:sp>
      <p:sp>
        <p:nvSpPr>
          <p:cNvPr id="18" name="文本框 17">
            <a:extLst>
              <a:ext uri="{FF2B5EF4-FFF2-40B4-BE49-F238E27FC236}">
                <a16:creationId xmlns:a16="http://schemas.microsoft.com/office/drawing/2014/main" id="{4DE11702-9785-2F46-9818-47F0F078A837}"/>
              </a:ext>
            </a:extLst>
          </p:cNvPr>
          <p:cNvSpPr txBox="1"/>
          <p:nvPr/>
        </p:nvSpPr>
        <p:spPr>
          <a:xfrm>
            <a:off x="1470787" y="3337002"/>
            <a:ext cx="1611033" cy="369332"/>
          </a:xfrm>
          <a:prstGeom prst="rect">
            <a:avLst/>
          </a:prstGeom>
          <a:noFill/>
        </p:spPr>
        <p:txBody>
          <a:bodyPr wrap="square" rtlCol="0">
            <a:spAutoFit/>
          </a:bodyPr>
          <a:lstStyle/>
          <a:p>
            <a:r>
              <a:rPr kumimoji="1" lang="en-US" altLang="zh-CN" dirty="0">
                <a:latin typeface="+mn-ea"/>
              </a:rPr>
              <a:t>Pull Upload</a:t>
            </a:r>
          </a:p>
        </p:txBody>
      </p:sp>
      <p:sp>
        <p:nvSpPr>
          <p:cNvPr id="26" name="文本框 25">
            <a:extLst>
              <a:ext uri="{FF2B5EF4-FFF2-40B4-BE49-F238E27FC236}">
                <a16:creationId xmlns:a16="http://schemas.microsoft.com/office/drawing/2014/main" id="{DF5BF18C-E142-D04C-9102-6E0FE5000BD1}"/>
              </a:ext>
            </a:extLst>
          </p:cNvPr>
          <p:cNvSpPr txBox="1"/>
          <p:nvPr/>
        </p:nvSpPr>
        <p:spPr>
          <a:xfrm>
            <a:off x="6426591" y="3337002"/>
            <a:ext cx="2476486" cy="369332"/>
          </a:xfrm>
          <a:prstGeom prst="rect">
            <a:avLst/>
          </a:prstGeom>
          <a:noFill/>
        </p:spPr>
        <p:txBody>
          <a:bodyPr wrap="square" rtlCol="0">
            <a:spAutoFit/>
          </a:bodyPr>
          <a:lstStyle/>
          <a:p>
            <a:r>
              <a:rPr kumimoji="1" lang="en-US" altLang="zh-CN" dirty="0">
                <a:latin typeface="+mn-ea"/>
              </a:rPr>
              <a:t>Live Stream Record</a:t>
            </a:r>
          </a:p>
        </p:txBody>
      </p:sp>
      <p:pic>
        <p:nvPicPr>
          <p:cNvPr id="29" name="Picture 2" descr="W3C HTML5 Logo">
            <a:extLst>
              <a:ext uri="{FF2B5EF4-FFF2-40B4-BE49-F238E27FC236}">
                <a16:creationId xmlns:a16="http://schemas.microsoft.com/office/drawing/2014/main" id="{DCDC1E22-4650-1149-9EEB-301580B9A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671" y="2237916"/>
            <a:ext cx="424434" cy="4244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94A3BFEB-1FDE-2147-B4FE-BD5AD7249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375" y="2150305"/>
            <a:ext cx="604165" cy="60510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os-icon | AVATech Innovation">
            <a:extLst>
              <a:ext uri="{FF2B5EF4-FFF2-40B4-BE49-F238E27FC236}">
                <a16:creationId xmlns:a16="http://schemas.microsoft.com/office/drawing/2014/main" id="{B382E503-7361-E54D-96C6-5972735F8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1890" y="2194947"/>
            <a:ext cx="428353" cy="428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圆形绿底微信小程序logo png图片免抠素材- 设计盒子">
            <a:extLst>
              <a:ext uri="{FF2B5EF4-FFF2-40B4-BE49-F238E27FC236}">
                <a16:creationId xmlns:a16="http://schemas.microsoft.com/office/drawing/2014/main" id="{61B757E2-A163-154D-BCB4-DAA44FFB6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236" y="2237916"/>
            <a:ext cx="441314" cy="4413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Java (programming language) - Wikipedia">
            <a:extLst>
              <a:ext uri="{FF2B5EF4-FFF2-40B4-BE49-F238E27FC236}">
                <a16:creationId xmlns:a16="http://schemas.microsoft.com/office/drawing/2014/main" id="{4AA0736B-3BAF-4E42-92B7-638AD5D00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4496" y="2223619"/>
            <a:ext cx="273372" cy="5000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a:extLst>
              <a:ext uri="{FF2B5EF4-FFF2-40B4-BE49-F238E27FC236}">
                <a16:creationId xmlns:a16="http://schemas.microsoft.com/office/drawing/2014/main" id="{4EE122DB-5F22-3D48-B3C9-F5A4B37CB0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231" y="2101135"/>
            <a:ext cx="700892" cy="7008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E9A97747-7C51-C949-9815-5C8DA6E36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004" y="2326280"/>
            <a:ext cx="563925" cy="3046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Python Logo, history, meaning, symbol, PNG">
            <a:extLst>
              <a:ext uri="{FF2B5EF4-FFF2-40B4-BE49-F238E27FC236}">
                <a16:creationId xmlns:a16="http://schemas.microsoft.com/office/drawing/2014/main" id="{9D197999-3994-5B41-95F3-F72FF1C8CB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5959" y="2268562"/>
            <a:ext cx="840020" cy="472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descr="Node.js logo vector (.EPS, 357.12 Kb) download">
            <a:extLst>
              <a:ext uri="{FF2B5EF4-FFF2-40B4-BE49-F238E27FC236}">
                <a16:creationId xmlns:a16="http://schemas.microsoft.com/office/drawing/2014/main" id="{4D583A0E-E5D5-C84E-A0B2-300D5528B0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2746" y="2081323"/>
            <a:ext cx="700886" cy="7008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Go - 维基百科，自由的百科全书">
            <a:extLst>
              <a:ext uri="{FF2B5EF4-FFF2-40B4-BE49-F238E27FC236}">
                <a16:creationId xmlns:a16="http://schemas.microsoft.com/office/drawing/2014/main" id="{07C7E6FD-24BA-2B42-9F3D-8558D63224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3643" y="2341499"/>
            <a:ext cx="604806" cy="22730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线连接符 40">
            <a:extLst>
              <a:ext uri="{FF2B5EF4-FFF2-40B4-BE49-F238E27FC236}">
                <a16:creationId xmlns:a16="http://schemas.microsoft.com/office/drawing/2014/main" id="{352067B3-3C2A-324A-9A3C-75A17F636A58}"/>
              </a:ext>
            </a:extLst>
          </p:cNvPr>
          <p:cNvCxnSpPr>
            <a:cxnSpLocks/>
          </p:cNvCxnSpPr>
          <p:nvPr/>
        </p:nvCxnSpPr>
        <p:spPr>
          <a:xfrm>
            <a:off x="6096000" y="1893309"/>
            <a:ext cx="0" cy="219782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直线连接符 41">
            <a:extLst>
              <a:ext uri="{FF2B5EF4-FFF2-40B4-BE49-F238E27FC236}">
                <a16:creationId xmlns:a16="http://schemas.microsoft.com/office/drawing/2014/main" id="{AE214942-8D8D-0C45-8EEE-111DFBF45091}"/>
              </a:ext>
            </a:extLst>
          </p:cNvPr>
          <p:cNvCxnSpPr>
            <a:cxnSpLocks/>
          </p:cNvCxnSpPr>
          <p:nvPr/>
        </p:nvCxnSpPr>
        <p:spPr>
          <a:xfrm>
            <a:off x="1548085" y="3155977"/>
            <a:ext cx="9441466" cy="7941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105F88A1-E75B-2C41-A963-9D5C28E23D6E}"/>
              </a:ext>
            </a:extLst>
          </p:cNvPr>
          <p:cNvSpPr txBox="1"/>
          <p:nvPr/>
        </p:nvSpPr>
        <p:spPr>
          <a:xfrm>
            <a:off x="1383390" y="1798400"/>
            <a:ext cx="2768594" cy="369332"/>
          </a:xfrm>
          <a:prstGeom prst="rect">
            <a:avLst/>
          </a:prstGeom>
          <a:noFill/>
        </p:spPr>
        <p:txBody>
          <a:bodyPr wrap="square" rtlCol="0">
            <a:spAutoFit/>
          </a:bodyPr>
          <a:lstStyle/>
          <a:p>
            <a:r>
              <a:rPr kumimoji="1" lang="en-US" altLang="zh-CN" dirty="0">
                <a:latin typeface="+mn-ea"/>
              </a:rPr>
              <a:t>Upload from Client</a:t>
            </a:r>
          </a:p>
        </p:txBody>
      </p:sp>
      <p:sp>
        <p:nvSpPr>
          <p:cNvPr id="47" name="文本框 46">
            <a:extLst>
              <a:ext uri="{FF2B5EF4-FFF2-40B4-BE49-F238E27FC236}">
                <a16:creationId xmlns:a16="http://schemas.microsoft.com/office/drawing/2014/main" id="{A22481B2-CB62-634E-AE81-A9CE996E13FF}"/>
              </a:ext>
            </a:extLst>
          </p:cNvPr>
          <p:cNvSpPr txBox="1"/>
          <p:nvPr/>
        </p:nvSpPr>
        <p:spPr>
          <a:xfrm>
            <a:off x="1771386" y="2813785"/>
            <a:ext cx="4095224" cy="46166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200" dirty="0">
                <a:latin typeface="+mn-ea"/>
                <a:ea typeface="+mn-ea"/>
              </a:rPr>
              <a:t>iOS, Android, Web and WeChat Mini Program SDK etc.</a:t>
            </a:r>
            <a:endParaRPr lang="zh-CN" altLang="en-US" sz="1200" dirty="0">
              <a:latin typeface="+mn-ea"/>
              <a:ea typeface="+mn-ea"/>
            </a:endParaRPr>
          </a:p>
        </p:txBody>
      </p:sp>
      <p:sp>
        <p:nvSpPr>
          <p:cNvPr id="48" name="文本框 47">
            <a:extLst>
              <a:ext uri="{FF2B5EF4-FFF2-40B4-BE49-F238E27FC236}">
                <a16:creationId xmlns:a16="http://schemas.microsoft.com/office/drawing/2014/main" id="{7386E6C8-1026-AF48-9998-FEE20BA0C06F}"/>
              </a:ext>
            </a:extLst>
          </p:cNvPr>
          <p:cNvSpPr txBox="1"/>
          <p:nvPr/>
        </p:nvSpPr>
        <p:spPr>
          <a:xfrm>
            <a:off x="6627128" y="2831601"/>
            <a:ext cx="4591808" cy="276999"/>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r>
              <a:rPr lang="en-US" altLang="zh-CN" sz="1200" dirty="0">
                <a:latin typeface="+mn-ea"/>
                <a:ea typeface="+mn-ea"/>
              </a:rPr>
              <a:t>Java, C#, PHP, Python, </a:t>
            </a:r>
            <a:r>
              <a:rPr lang="en-US" altLang="zh-CN" sz="1200" dirty="0" err="1">
                <a:latin typeface="+mn-ea"/>
                <a:ea typeface="+mn-ea"/>
              </a:rPr>
              <a:t>Node.JS</a:t>
            </a:r>
            <a:r>
              <a:rPr lang="en-US" altLang="zh-CN" sz="1200" dirty="0">
                <a:latin typeface="+mn-ea"/>
                <a:ea typeface="+mn-ea"/>
              </a:rPr>
              <a:t> and Go</a:t>
            </a:r>
            <a:r>
              <a:rPr lang="zh-CN" altLang="en-US" sz="1200" dirty="0">
                <a:latin typeface="+mn-ea"/>
                <a:ea typeface="+mn-ea"/>
              </a:rPr>
              <a:t> </a:t>
            </a:r>
            <a:r>
              <a:rPr lang="en-US" altLang="zh-CN" sz="1200" dirty="0">
                <a:latin typeface="+mn-ea"/>
                <a:ea typeface="+mn-ea"/>
              </a:rPr>
              <a:t>SDK etc.</a:t>
            </a:r>
            <a:endParaRPr lang="zh-CN" altLang="en-US" sz="1200" dirty="0">
              <a:latin typeface="+mn-ea"/>
              <a:ea typeface="+mn-ea"/>
            </a:endParaRPr>
          </a:p>
        </p:txBody>
      </p:sp>
      <p:sp>
        <p:nvSpPr>
          <p:cNvPr id="50" name="文本框 49">
            <a:extLst>
              <a:ext uri="{FF2B5EF4-FFF2-40B4-BE49-F238E27FC236}">
                <a16:creationId xmlns:a16="http://schemas.microsoft.com/office/drawing/2014/main" id="{82EE4789-9289-784C-B920-8678F1AA9CC2}"/>
              </a:ext>
            </a:extLst>
          </p:cNvPr>
          <p:cNvSpPr txBox="1"/>
          <p:nvPr/>
        </p:nvSpPr>
        <p:spPr>
          <a:xfrm>
            <a:off x="1815024" y="3762972"/>
            <a:ext cx="4073875" cy="46166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200" dirty="0">
                <a:latin typeface="+mn-ea"/>
                <a:ea typeface="+mn-ea"/>
              </a:rPr>
              <a:t>Batch upload media files from URLs via console or API</a:t>
            </a:r>
            <a:endParaRPr lang="zh-CN" altLang="en-US" sz="1200" dirty="0">
              <a:latin typeface="+mn-ea"/>
              <a:ea typeface="+mn-ea"/>
            </a:endParaRPr>
          </a:p>
        </p:txBody>
      </p:sp>
      <p:sp>
        <p:nvSpPr>
          <p:cNvPr id="51" name="文本框 50">
            <a:extLst>
              <a:ext uri="{FF2B5EF4-FFF2-40B4-BE49-F238E27FC236}">
                <a16:creationId xmlns:a16="http://schemas.microsoft.com/office/drawing/2014/main" id="{208FA1D2-A045-D44F-813B-59EC810091E4}"/>
              </a:ext>
            </a:extLst>
          </p:cNvPr>
          <p:cNvSpPr txBox="1"/>
          <p:nvPr/>
        </p:nvSpPr>
        <p:spPr>
          <a:xfrm>
            <a:off x="6709136" y="3772529"/>
            <a:ext cx="3934775" cy="276999"/>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200" dirty="0">
                <a:latin typeface="+mn-ea"/>
                <a:ea typeface="+mn-ea"/>
              </a:rPr>
              <a:t>Record live streaming content to VOD storage</a:t>
            </a:r>
            <a:endParaRPr lang="zh-CN" altLang="en-US" sz="1200" dirty="0">
              <a:latin typeface="+mn-ea"/>
              <a:ea typeface="+mn-ea"/>
            </a:endParaRPr>
          </a:p>
        </p:txBody>
      </p:sp>
      <p:sp>
        <p:nvSpPr>
          <p:cNvPr id="52" name="文本框 51">
            <a:extLst>
              <a:ext uri="{FF2B5EF4-FFF2-40B4-BE49-F238E27FC236}">
                <a16:creationId xmlns:a16="http://schemas.microsoft.com/office/drawing/2014/main" id="{782878CA-0FE5-D047-B2D9-518937F870FE}"/>
              </a:ext>
            </a:extLst>
          </p:cNvPr>
          <p:cNvSpPr txBox="1"/>
          <p:nvPr/>
        </p:nvSpPr>
        <p:spPr>
          <a:xfrm>
            <a:off x="417512" y="4330711"/>
            <a:ext cx="4383426" cy="830997"/>
          </a:xfrm>
          <a:prstGeom prst="rect">
            <a:avLst/>
          </a:prstGeom>
          <a:noFill/>
        </p:spPr>
        <p:txBody>
          <a:bodyPr wrap="square" rtlCol="0">
            <a:spAutoFit/>
          </a:bodyPr>
          <a:lstStyle/>
          <a:p>
            <a:r>
              <a:rPr kumimoji="1" lang="en" altLang="zh-CN" sz="2400" b="1" dirty="0">
                <a:solidFill>
                  <a:srgbClr val="0000FF"/>
                </a:solidFill>
                <a:latin typeface="+mn-ea"/>
              </a:rPr>
              <a:t>Competitive Advantages</a:t>
            </a:r>
          </a:p>
          <a:p>
            <a:endParaRPr kumimoji="1" lang="zh-CN" altLang="en-US" sz="2400" b="1" dirty="0">
              <a:solidFill>
                <a:srgbClr val="0000FF"/>
              </a:solidFill>
              <a:latin typeface="+mn-ea"/>
            </a:endParaRPr>
          </a:p>
        </p:txBody>
      </p:sp>
      <p:sp>
        <p:nvSpPr>
          <p:cNvPr id="53" name="文本框 52">
            <a:extLst>
              <a:ext uri="{FF2B5EF4-FFF2-40B4-BE49-F238E27FC236}">
                <a16:creationId xmlns:a16="http://schemas.microsoft.com/office/drawing/2014/main" id="{2C40CEFB-3723-A04A-8E4D-C3F5DAA3AD3B}"/>
              </a:ext>
            </a:extLst>
          </p:cNvPr>
          <p:cNvSpPr txBox="1"/>
          <p:nvPr/>
        </p:nvSpPr>
        <p:spPr>
          <a:xfrm>
            <a:off x="121920" y="4989370"/>
            <a:ext cx="3116536" cy="369332"/>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r"/>
            <a:r>
              <a:rPr lang="en-US" altLang="zh-CN" sz="1800" b="1" dirty="0">
                <a:solidFill>
                  <a:schemeClr val="accent1"/>
                </a:solidFill>
                <a:latin typeface="+mn-ea"/>
                <a:ea typeface="+mn-ea"/>
              </a:rPr>
              <a:t>Flexible Approaches</a:t>
            </a:r>
            <a:endParaRPr lang="zh-CN" altLang="en-US" sz="1800" b="1" dirty="0">
              <a:solidFill>
                <a:schemeClr val="accent1"/>
              </a:solidFill>
              <a:latin typeface="+mn-ea"/>
              <a:ea typeface="+mn-ea"/>
            </a:endParaRPr>
          </a:p>
        </p:txBody>
      </p:sp>
      <p:sp>
        <p:nvSpPr>
          <p:cNvPr id="54" name="文本框 53">
            <a:extLst>
              <a:ext uri="{FF2B5EF4-FFF2-40B4-BE49-F238E27FC236}">
                <a16:creationId xmlns:a16="http://schemas.microsoft.com/office/drawing/2014/main" id="{2FB1F674-BB07-C14B-B397-38EEBA97DBBC}"/>
              </a:ext>
            </a:extLst>
          </p:cNvPr>
          <p:cNvSpPr txBox="1"/>
          <p:nvPr/>
        </p:nvSpPr>
        <p:spPr>
          <a:xfrm>
            <a:off x="3306339" y="4886872"/>
            <a:ext cx="6567001" cy="58477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marL="228371" indent="-228371" algn="l">
              <a:buFont typeface="Arial" panose="020B0604020202020204" pitchFamily="34" charset="0"/>
              <a:buChar char="•"/>
            </a:pPr>
            <a:r>
              <a:rPr lang="en-US" altLang="zh-CN" sz="1600" dirty="0">
                <a:latin typeface="+mn-ea"/>
                <a:ea typeface="+mn-ea"/>
              </a:rPr>
              <a:t>Upload from Console, Client, Server and Third-party URLs</a:t>
            </a:r>
          </a:p>
          <a:p>
            <a:pPr marL="228371" indent="-228371" algn="l">
              <a:buFont typeface="Arial" panose="020B0604020202020204" pitchFamily="34" charset="0"/>
              <a:buChar char="•"/>
            </a:pPr>
            <a:r>
              <a:rPr lang="en-US" altLang="zh-CN" sz="1600" dirty="0">
                <a:latin typeface="+mn-ea"/>
                <a:ea typeface="+mn-ea"/>
              </a:rPr>
              <a:t>Record Live Stream to VOD</a:t>
            </a:r>
            <a:endParaRPr lang="zh-CN" altLang="en-US" sz="1600" dirty="0">
              <a:latin typeface="+mn-ea"/>
              <a:ea typeface="+mn-ea"/>
            </a:endParaRPr>
          </a:p>
        </p:txBody>
      </p:sp>
      <p:sp>
        <p:nvSpPr>
          <p:cNvPr id="55" name="文本框 54">
            <a:extLst>
              <a:ext uri="{FF2B5EF4-FFF2-40B4-BE49-F238E27FC236}">
                <a16:creationId xmlns:a16="http://schemas.microsoft.com/office/drawing/2014/main" id="{CB4E7C48-429C-C54D-A754-4E712B214563}"/>
              </a:ext>
            </a:extLst>
          </p:cNvPr>
          <p:cNvSpPr txBox="1"/>
          <p:nvPr/>
        </p:nvSpPr>
        <p:spPr>
          <a:xfrm>
            <a:off x="804672" y="5577404"/>
            <a:ext cx="2443090" cy="369332"/>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r"/>
            <a:r>
              <a:rPr lang="en-US" altLang="zh-CN" sz="1800" b="1" dirty="0">
                <a:solidFill>
                  <a:schemeClr val="accent1"/>
                </a:solidFill>
                <a:latin typeface="+mn-ea"/>
                <a:ea typeface="+mn-ea"/>
              </a:rPr>
              <a:t>Full-Terminal SDK</a:t>
            </a:r>
            <a:endParaRPr lang="zh-CN" altLang="en-US" sz="1800" b="1" dirty="0">
              <a:solidFill>
                <a:schemeClr val="accent1"/>
              </a:solidFill>
              <a:latin typeface="+mn-ea"/>
              <a:ea typeface="+mn-ea"/>
            </a:endParaRPr>
          </a:p>
        </p:txBody>
      </p:sp>
      <p:sp>
        <p:nvSpPr>
          <p:cNvPr id="56" name="文本框 55">
            <a:extLst>
              <a:ext uri="{FF2B5EF4-FFF2-40B4-BE49-F238E27FC236}">
                <a16:creationId xmlns:a16="http://schemas.microsoft.com/office/drawing/2014/main" id="{49E2506B-269D-D940-86B1-B3661446D1AB}"/>
              </a:ext>
            </a:extLst>
          </p:cNvPr>
          <p:cNvSpPr txBox="1"/>
          <p:nvPr/>
        </p:nvSpPr>
        <p:spPr>
          <a:xfrm>
            <a:off x="3306339" y="5587105"/>
            <a:ext cx="7683212" cy="338554"/>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600" dirty="0">
                <a:latin typeface="+mn-ea"/>
                <a:ea typeface="+mn-ea"/>
              </a:rPr>
              <a:t>SDK for all platforms including iOS, Android, Web and WeChat Mini Program</a:t>
            </a:r>
            <a:endParaRPr lang="zh-CN" altLang="en-US" sz="1600" dirty="0">
              <a:latin typeface="+mn-ea"/>
              <a:ea typeface="+mn-ea"/>
            </a:endParaRPr>
          </a:p>
        </p:txBody>
      </p:sp>
      <p:sp>
        <p:nvSpPr>
          <p:cNvPr id="57" name="文本框 56">
            <a:extLst>
              <a:ext uri="{FF2B5EF4-FFF2-40B4-BE49-F238E27FC236}">
                <a16:creationId xmlns:a16="http://schemas.microsoft.com/office/drawing/2014/main" id="{4DE0ADF3-7780-8F45-A639-05F2BBFA6479}"/>
              </a:ext>
            </a:extLst>
          </p:cNvPr>
          <p:cNvSpPr txBox="1"/>
          <p:nvPr/>
        </p:nvSpPr>
        <p:spPr>
          <a:xfrm>
            <a:off x="231648" y="6165439"/>
            <a:ext cx="3030740" cy="369332"/>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r"/>
            <a:r>
              <a:rPr lang="en-US" altLang="zh-CN" sz="1800" b="1" dirty="0">
                <a:solidFill>
                  <a:schemeClr val="accent1"/>
                </a:solidFill>
                <a:latin typeface="+mn-ea"/>
                <a:ea typeface="+mn-ea"/>
              </a:rPr>
              <a:t>Stability and Reliability</a:t>
            </a:r>
          </a:p>
        </p:txBody>
      </p:sp>
      <p:sp>
        <p:nvSpPr>
          <p:cNvPr id="58" name="文本框 57">
            <a:extLst>
              <a:ext uri="{FF2B5EF4-FFF2-40B4-BE49-F238E27FC236}">
                <a16:creationId xmlns:a16="http://schemas.microsoft.com/office/drawing/2014/main" id="{1806DFD9-F181-B74E-9184-A29089422C87}"/>
              </a:ext>
            </a:extLst>
          </p:cNvPr>
          <p:cNvSpPr txBox="1"/>
          <p:nvPr/>
        </p:nvSpPr>
        <p:spPr>
          <a:xfrm>
            <a:off x="3317618" y="6185938"/>
            <a:ext cx="6911470" cy="338554"/>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r>
              <a:rPr lang="en-US" altLang="zh-CN" sz="1600" dirty="0">
                <a:latin typeface="+mn-ea"/>
                <a:ea typeface="+mn-ea"/>
              </a:rPr>
              <a:t>Market-leading UGC Upload solution with recognized quality</a:t>
            </a:r>
            <a:endParaRPr lang="zh-CN" altLang="en-US" sz="1600" dirty="0">
              <a:latin typeface="+mn-ea"/>
              <a:ea typeface="+mn-ea"/>
            </a:endParaRPr>
          </a:p>
        </p:txBody>
      </p:sp>
    </p:spTree>
    <p:extLst>
      <p:ext uri="{BB962C8B-B14F-4D97-AF65-F5344CB8AC3E}">
        <p14:creationId xmlns:p14="http://schemas.microsoft.com/office/powerpoint/2010/main" val="15285998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文本">
            <a:extLst>
              <a:ext uri="{FF2B5EF4-FFF2-40B4-BE49-F238E27FC236}">
                <a16:creationId xmlns:a16="http://schemas.microsoft.com/office/drawing/2014/main" id="{F6FC7255-69AC-4C95-A6F4-A0A981B953E0}"/>
              </a:ext>
            </a:extLst>
          </p:cNvPr>
          <p:cNvSpPr txBox="1">
            <a:spLocks noGrp="1"/>
          </p:cNvSpPr>
          <p:nvPr>
            <p:ph type="body" sz="quarter" idx="15"/>
          </p:nvPr>
        </p:nvSpPr>
        <p:spPr>
          <a:xfrm>
            <a:off x="417513" y="325438"/>
            <a:ext cx="10224610" cy="5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457200">
              <a:lnSpc>
                <a:spcPct val="120000"/>
              </a:lnSpc>
              <a:defRPr sz="6000" b="0">
                <a:latin typeface="+mn-lt"/>
                <a:ea typeface="+mn-ea"/>
                <a:cs typeface="+mn-cs"/>
                <a:sym typeface="腾讯体 W7"/>
              </a:defRPr>
            </a:lvl1pPr>
          </a:lstStyle>
          <a:p>
            <a:pPr defTabSz="457154">
              <a:defRPr/>
            </a:pPr>
            <a:r>
              <a:rPr lang="en-US" altLang="zh-CN" sz="3001" dirty="0">
                <a:solidFill>
                  <a:sysClr val="windowText" lastClr="000000"/>
                </a:solidFill>
                <a:latin typeface="腾讯体 W7"/>
                <a:ea typeface="腾讯体 W7"/>
              </a:rPr>
              <a:t>Media Asset Management: Cost-efficient &amp; Easy to Use</a:t>
            </a:r>
            <a:endParaRPr lang="zh-CN" altLang="en-US" sz="3001" kern="0" dirty="0">
              <a:solidFill>
                <a:sysClr val="windowText" lastClr="000000"/>
              </a:solidFill>
              <a:latin typeface="腾讯体 W7"/>
              <a:ea typeface="腾讯体 W7"/>
            </a:endParaRPr>
          </a:p>
        </p:txBody>
      </p:sp>
      <p:sp>
        <p:nvSpPr>
          <p:cNvPr id="47" name="文本框 46">
            <a:extLst>
              <a:ext uri="{FF2B5EF4-FFF2-40B4-BE49-F238E27FC236}">
                <a16:creationId xmlns:a16="http://schemas.microsoft.com/office/drawing/2014/main" id="{591723E1-A1F7-DB4D-AE3C-644307895F1C}"/>
              </a:ext>
            </a:extLst>
          </p:cNvPr>
          <p:cNvSpPr txBox="1"/>
          <p:nvPr/>
        </p:nvSpPr>
        <p:spPr>
          <a:xfrm>
            <a:off x="1549876" y="1235541"/>
            <a:ext cx="9092247" cy="420243"/>
          </a:xfrm>
          <a:prstGeom prst="rect">
            <a:avLst/>
          </a:prstGeom>
          <a:noFill/>
        </p:spPr>
        <p:txBody>
          <a:bodyPr wrap="square" rtlCol="0">
            <a:spAutoFit/>
          </a:bodyPr>
          <a:lstStyle/>
          <a:p>
            <a:pPr algn="ctr"/>
            <a:r>
              <a:rPr lang="en-US" altLang="zh-CN" sz="2131" dirty="0">
                <a:latin typeface="+mn-ea"/>
              </a:rPr>
              <a:t>More than storage: classification, tagging, key frame, searching etc.</a:t>
            </a:r>
          </a:p>
        </p:txBody>
      </p:sp>
      <p:pic>
        <p:nvPicPr>
          <p:cNvPr id="48" name="图片 47">
            <a:extLst>
              <a:ext uri="{FF2B5EF4-FFF2-40B4-BE49-F238E27FC236}">
                <a16:creationId xmlns:a16="http://schemas.microsoft.com/office/drawing/2014/main" id="{1BECCD83-D5AA-304E-9DAA-721DC6154050}"/>
              </a:ext>
            </a:extLst>
          </p:cNvPr>
          <p:cNvPicPr>
            <a:picLocks noChangeAspect="1"/>
          </p:cNvPicPr>
          <p:nvPr/>
        </p:nvPicPr>
        <p:blipFill>
          <a:blip r:embed="rId3"/>
          <a:stretch>
            <a:fillRect/>
          </a:stretch>
        </p:blipFill>
        <p:spPr>
          <a:xfrm>
            <a:off x="4016240" y="1981703"/>
            <a:ext cx="1916214" cy="1378897"/>
          </a:xfrm>
          <a:prstGeom prst="rect">
            <a:avLst/>
          </a:prstGeom>
        </p:spPr>
      </p:pic>
      <p:sp>
        <p:nvSpPr>
          <p:cNvPr id="49" name="文本框 48">
            <a:extLst>
              <a:ext uri="{FF2B5EF4-FFF2-40B4-BE49-F238E27FC236}">
                <a16:creationId xmlns:a16="http://schemas.microsoft.com/office/drawing/2014/main" id="{00103B88-8304-E841-91BC-3E397280EF0D}"/>
              </a:ext>
            </a:extLst>
          </p:cNvPr>
          <p:cNvSpPr txBox="1"/>
          <p:nvPr/>
        </p:nvSpPr>
        <p:spPr>
          <a:xfrm>
            <a:off x="3583477" y="3549829"/>
            <a:ext cx="2862758" cy="461408"/>
          </a:xfrm>
          <a:prstGeom prst="rect">
            <a:avLst/>
          </a:prstGeom>
          <a:noFill/>
        </p:spPr>
        <p:txBody>
          <a:bodyPr wrap="square" rtlCol="0">
            <a:spAutoFit/>
          </a:bodyPr>
          <a:lstStyle/>
          <a:p>
            <a:r>
              <a:rPr lang="en-US" altLang="zh-CN" sz="1199" b="1" dirty="0">
                <a:latin typeface="+mn-ea"/>
              </a:rPr>
              <a:t>Media Search: </a:t>
            </a:r>
            <a:r>
              <a:rPr lang="en-US" altLang="zh-CN" sz="1199" dirty="0">
                <a:latin typeface="+mn-ea"/>
              </a:rPr>
              <a:t>look up files by name, type, tag, source etc.</a:t>
            </a:r>
          </a:p>
        </p:txBody>
      </p:sp>
      <p:pic>
        <p:nvPicPr>
          <p:cNvPr id="50" name="Picture 2">
            <a:extLst>
              <a:ext uri="{FF2B5EF4-FFF2-40B4-BE49-F238E27FC236}">
                <a16:creationId xmlns:a16="http://schemas.microsoft.com/office/drawing/2014/main" id="{A0E14DE9-CD0E-E345-BB34-5791FA733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677" y="4466358"/>
            <a:ext cx="2411551" cy="1356498"/>
          </a:xfrm>
          <a:prstGeom prst="rect">
            <a:avLst/>
          </a:prstGeom>
          <a:noFill/>
          <a:extLst>
            <a:ext uri="{909E8E84-426E-40DD-AFC4-6F175D3DCCD1}">
              <a14:hiddenFill xmlns:a14="http://schemas.microsoft.com/office/drawing/2010/main">
                <a:solidFill>
                  <a:srgbClr val="FFFFFF"/>
                </a:solidFill>
              </a14:hiddenFill>
            </a:ext>
          </a:extLst>
        </p:spPr>
      </p:pic>
      <p:sp>
        <p:nvSpPr>
          <p:cNvPr id="51" name="文本框 50">
            <a:extLst>
              <a:ext uri="{FF2B5EF4-FFF2-40B4-BE49-F238E27FC236}">
                <a16:creationId xmlns:a16="http://schemas.microsoft.com/office/drawing/2014/main" id="{AA0B93BC-C275-6E4C-8CA9-0107FF0FDEC8}"/>
              </a:ext>
            </a:extLst>
          </p:cNvPr>
          <p:cNvSpPr txBox="1"/>
          <p:nvPr/>
        </p:nvSpPr>
        <p:spPr>
          <a:xfrm>
            <a:off x="3658025" y="6058126"/>
            <a:ext cx="2862758" cy="461408"/>
          </a:xfrm>
          <a:prstGeom prst="rect">
            <a:avLst/>
          </a:prstGeom>
          <a:noFill/>
        </p:spPr>
        <p:txBody>
          <a:bodyPr wrap="square" rtlCol="0">
            <a:spAutoFit/>
          </a:bodyPr>
          <a:lstStyle/>
          <a:p>
            <a:r>
              <a:rPr lang="en-US" altLang="zh-CN" sz="1199" b="1" dirty="0">
                <a:latin typeface="+mn-ea"/>
              </a:rPr>
              <a:t>Key frames: </a:t>
            </a:r>
            <a:r>
              <a:rPr lang="en-US" altLang="zh-CN" sz="1199" dirty="0">
                <a:latin typeface="+mn-ea"/>
              </a:rPr>
              <a:t>show key frame information on progress bar</a:t>
            </a:r>
          </a:p>
        </p:txBody>
      </p:sp>
      <p:pic>
        <p:nvPicPr>
          <p:cNvPr id="52" name="图片 51">
            <a:extLst>
              <a:ext uri="{FF2B5EF4-FFF2-40B4-BE49-F238E27FC236}">
                <a16:creationId xmlns:a16="http://schemas.microsoft.com/office/drawing/2014/main" id="{C077FAA2-3985-A84B-9E3E-5FADF5FA0179}"/>
              </a:ext>
            </a:extLst>
          </p:cNvPr>
          <p:cNvPicPr>
            <a:picLocks noChangeAspect="1"/>
          </p:cNvPicPr>
          <p:nvPr/>
        </p:nvPicPr>
        <p:blipFill>
          <a:blip r:embed="rId5"/>
          <a:stretch>
            <a:fillRect/>
          </a:stretch>
        </p:blipFill>
        <p:spPr>
          <a:xfrm>
            <a:off x="265261" y="4543701"/>
            <a:ext cx="3328968" cy="442310"/>
          </a:xfrm>
          <a:prstGeom prst="rect">
            <a:avLst/>
          </a:prstGeom>
        </p:spPr>
      </p:pic>
      <p:pic>
        <p:nvPicPr>
          <p:cNvPr id="53" name="图片 52">
            <a:extLst>
              <a:ext uri="{FF2B5EF4-FFF2-40B4-BE49-F238E27FC236}">
                <a16:creationId xmlns:a16="http://schemas.microsoft.com/office/drawing/2014/main" id="{EF3716D6-EC20-6C43-A70B-BFDEDCD3E567}"/>
              </a:ext>
            </a:extLst>
          </p:cNvPr>
          <p:cNvPicPr>
            <a:picLocks noChangeAspect="1"/>
          </p:cNvPicPr>
          <p:nvPr/>
        </p:nvPicPr>
        <p:blipFill>
          <a:blip r:embed="rId6"/>
          <a:stretch>
            <a:fillRect/>
          </a:stretch>
        </p:blipFill>
        <p:spPr>
          <a:xfrm>
            <a:off x="575507" y="5191973"/>
            <a:ext cx="2600551" cy="472828"/>
          </a:xfrm>
          <a:prstGeom prst="rect">
            <a:avLst/>
          </a:prstGeom>
        </p:spPr>
      </p:pic>
      <p:sp>
        <p:nvSpPr>
          <p:cNvPr id="54" name="文本框 53">
            <a:extLst>
              <a:ext uri="{FF2B5EF4-FFF2-40B4-BE49-F238E27FC236}">
                <a16:creationId xmlns:a16="http://schemas.microsoft.com/office/drawing/2014/main" id="{F060DA9B-D12F-D748-B1FC-EDFB1D8B21BE}"/>
              </a:ext>
            </a:extLst>
          </p:cNvPr>
          <p:cNvSpPr txBox="1"/>
          <p:nvPr/>
        </p:nvSpPr>
        <p:spPr>
          <a:xfrm>
            <a:off x="575507" y="6058627"/>
            <a:ext cx="2862758" cy="461408"/>
          </a:xfrm>
          <a:prstGeom prst="rect">
            <a:avLst/>
          </a:prstGeom>
          <a:noFill/>
        </p:spPr>
        <p:txBody>
          <a:bodyPr wrap="square" rtlCol="0">
            <a:spAutoFit/>
          </a:bodyPr>
          <a:lstStyle/>
          <a:p>
            <a:r>
              <a:rPr lang="en-US" altLang="zh-CN" sz="1199" b="1" dirty="0">
                <a:latin typeface="+mn-ea"/>
              </a:rPr>
              <a:t>Classification: </a:t>
            </a:r>
            <a:r>
              <a:rPr lang="en-US" altLang="zh-CN" sz="1199" dirty="0">
                <a:latin typeface="+mn-ea"/>
              </a:rPr>
              <a:t>add categories/tags to videos</a:t>
            </a:r>
            <a:endParaRPr lang="en-US" altLang="zh-CN" sz="1199" b="1" dirty="0">
              <a:latin typeface="+mn-ea"/>
            </a:endParaRPr>
          </a:p>
        </p:txBody>
      </p:sp>
      <p:pic>
        <p:nvPicPr>
          <p:cNvPr id="55" name="图片 54">
            <a:extLst>
              <a:ext uri="{FF2B5EF4-FFF2-40B4-BE49-F238E27FC236}">
                <a16:creationId xmlns:a16="http://schemas.microsoft.com/office/drawing/2014/main" id="{39981A6E-1B19-A840-B5D9-9C276157880D}"/>
              </a:ext>
            </a:extLst>
          </p:cNvPr>
          <p:cNvPicPr>
            <a:picLocks noChangeAspect="1"/>
          </p:cNvPicPr>
          <p:nvPr/>
        </p:nvPicPr>
        <p:blipFill>
          <a:blip r:embed="rId7"/>
          <a:stretch>
            <a:fillRect/>
          </a:stretch>
        </p:blipFill>
        <p:spPr>
          <a:xfrm>
            <a:off x="788003" y="2911399"/>
            <a:ext cx="857200" cy="497176"/>
          </a:xfrm>
          <a:prstGeom prst="rect">
            <a:avLst/>
          </a:prstGeom>
        </p:spPr>
      </p:pic>
      <p:pic>
        <p:nvPicPr>
          <p:cNvPr id="56" name="图片 55">
            <a:extLst>
              <a:ext uri="{FF2B5EF4-FFF2-40B4-BE49-F238E27FC236}">
                <a16:creationId xmlns:a16="http://schemas.microsoft.com/office/drawing/2014/main" id="{15609F12-647A-9F4A-A3F4-9FC6FB14E1B6}"/>
              </a:ext>
            </a:extLst>
          </p:cNvPr>
          <p:cNvPicPr>
            <a:picLocks noChangeAspect="1"/>
          </p:cNvPicPr>
          <p:nvPr/>
        </p:nvPicPr>
        <p:blipFill>
          <a:blip r:embed="rId8"/>
          <a:stretch>
            <a:fillRect/>
          </a:stretch>
        </p:blipFill>
        <p:spPr>
          <a:xfrm>
            <a:off x="1585180" y="2911400"/>
            <a:ext cx="802954" cy="513517"/>
          </a:xfrm>
          <a:prstGeom prst="rect">
            <a:avLst/>
          </a:prstGeom>
        </p:spPr>
      </p:pic>
      <p:pic>
        <p:nvPicPr>
          <p:cNvPr id="57" name="图片 56">
            <a:extLst>
              <a:ext uri="{FF2B5EF4-FFF2-40B4-BE49-F238E27FC236}">
                <a16:creationId xmlns:a16="http://schemas.microsoft.com/office/drawing/2014/main" id="{03DCEBEC-B459-EF43-ABF8-3F20035299AE}"/>
              </a:ext>
            </a:extLst>
          </p:cNvPr>
          <p:cNvPicPr>
            <a:picLocks noChangeAspect="1"/>
          </p:cNvPicPr>
          <p:nvPr/>
        </p:nvPicPr>
        <p:blipFill>
          <a:blip r:embed="rId9"/>
          <a:stretch>
            <a:fillRect/>
          </a:stretch>
        </p:blipFill>
        <p:spPr>
          <a:xfrm>
            <a:off x="788003" y="2022616"/>
            <a:ext cx="1957581" cy="847535"/>
          </a:xfrm>
          <a:prstGeom prst="rect">
            <a:avLst/>
          </a:prstGeom>
        </p:spPr>
      </p:pic>
      <p:sp>
        <p:nvSpPr>
          <p:cNvPr id="58" name="文本框 57">
            <a:extLst>
              <a:ext uri="{FF2B5EF4-FFF2-40B4-BE49-F238E27FC236}">
                <a16:creationId xmlns:a16="http://schemas.microsoft.com/office/drawing/2014/main" id="{9C8E4D1D-FBE1-4D40-9AF9-99705DF42EDF}"/>
              </a:ext>
            </a:extLst>
          </p:cNvPr>
          <p:cNvSpPr txBox="1"/>
          <p:nvPr/>
        </p:nvSpPr>
        <p:spPr>
          <a:xfrm>
            <a:off x="265261" y="3602259"/>
            <a:ext cx="2862758" cy="461408"/>
          </a:xfrm>
          <a:prstGeom prst="rect">
            <a:avLst/>
          </a:prstGeom>
          <a:noFill/>
        </p:spPr>
        <p:txBody>
          <a:bodyPr wrap="square" rtlCol="0">
            <a:spAutoFit/>
          </a:bodyPr>
          <a:lstStyle/>
          <a:p>
            <a:r>
              <a:rPr lang="en-US" altLang="zh-CN" sz="1199" b="1" dirty="0">
                <a:latin typeface="+mn-ea"/>
              </a:rPr>
              <a:t>Media Storage: </a:t>
            </a:r>
            <a:r>
              <a:rPr lang="en-US" altLang="zh-CN" sz="1199" dirty="0">
                <a:latin typeface="+mn-ea"/>
              </a:rPr>
              <a:t>store files in different regions</a:t>
            </a:r>
          </a:p>
        </p:txBody>
      </p:sp>
      <p:sp>
        <p:nvSpPr>
          <p:cNvPr id="89" name="文本框 88">
            <a:extLst>
              <a:ext uri="{FF2B5EF4-FFF2-40B4-BE49-F238E27FC236}">
                <a16:creationId xmlns:a16="http://schemas.microsoft.com/office/drawing/2014/main" id="{2D019554-772C-4F4B-B957-E769C0FEEA20}"/>
              </a:ext>
            </a:extLst>
          </p:cNvPr>
          <p:cNvSpPr txBox="1"/>
          <p:nvPr/>
        </p:nvSpPr>
        <p:spPr>
          <a:xfrm>
            <a:off x="6520785" y="1913277"/>
            <a:ext cx="4439823" cy="420243"/>
          </a:xfrm>
          <a:prstGeom prst="rect">
            <a:avLst/>
          </a:prstGeom>
          <a:noFill/>
        </p:spPr>
        <p:txBody>
          <a:bodyPr wrap="square" rtlCol="0">
            <a:spAutoFit/>
          </a:bodyPr>
          <a:lstStyle/>
          <a:p>
            <a:r>
              <a:rPr kumimoji="1" lang="en-US" altLang="zh-CN" sz="2131" b="1" dirty="0">
                <a:solidFill>
                  <a:schemeClr val="tx1">
                    <a:lumMod val="50000"/>
                    <a:lumOff val="50000"/>
                  </a:schemeClr>
                </a:solidFill>
                <a:latin typeface="+mn-ea"/>
              </a:rPr>
              <a:t>Simple object</a:t>
            </a:r>
            <a:r>
              <a:rPr kumimoji="1" lang="zh-CN" altLang="en-US" sz="2131" b="1" dirty="0">
                <a:solidFill>
                  <a:schemeClr val="tx1">
                    <a:lumMod val="50000"/>
                    <a:lumOff val="50000"/>
                  </a:schemeClr>
                </a:solidFill>
                <a:latin typeface="+mn-ea"/>
              </a:rPr>
              <a:t> </a:t>
            </a:r>
            <a:r>
              <a:rPr kumimoji="1" lang="en-US" altLang="zh-CN" sz="2131" b="1" dirty="0">
                <a:solidFill>
                  <a:schemeClr val="tx1">
                    <a:lumMod val="50000"/>
                    <a:lumOff val="50000"/>
                  </a:schemeClr>
                </a:solidFill>
                <a:latin typeface="+mn-ea"/>
              </a:rPr>
              <a:t>storage solution</a:t>
            </a:r>
            <a:endParaRPr kumimoji="1" lang="zh-CN" altLang="en-US" sz="2131" b="1" dirty="0">
              <a:solidFill>
                <a:schemeClr val="tx1">
                  <a:lumMod val="50000"/>
                  <a:lumOff val="50000"/>
                </a:schemeClr>
              </a:solidFill>
              <a:latin typeface="+mn-ea"/>
            </a:endParaRPr>
          </a:p>
        </p:txBody>
      </p:sp>
      <p:sp>
        <p:nvSpPr>
          <p:cNvPr id="90" name="文本框 89">
            <a:extLst>
              <a:ext uri="{FF2B5EF4-FFF2-40B4-BE49-F238E27FC236}">
                <a16:creationId xmlns:a16="http://schemas.microsoft.com/office/drawing/2014/main" id="{1F5EB533-94EE-DC4D-BEF1-6DA6AECB427A}"/>
              </a:ext>
            </a:extLst>
          </p:cNvPr>
          <p:cNvSpPr txBox="1"/>
          <p:nvPr/>
        </p:nvSpPr>
        <p:spPr>
          <a:xfrm>
            <a:off x="6520783" y="2377958"/>
            <a:ext cx="5528461" cy="2263055"/>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lnSpc>
                <a:spcPct val="150000"/>
              </a:lnSpc>
            </a:pPr>
            <a:r>
              <a:rPr lang="en-US" altLang="zh-CN" sz="1598" b="1" dirty="0">
                <a:solidFill>
                  <a:srgbClr val="FF0000"/>
                </a:solidFill>
                <a:latin typeface="+mn-ea"/>
                <a:ea typeface="+mn-ea"/>
              </a:rPr>
              <a:t>Only Basic Features:</a:t>
            </a:r>
          </a:p>
          <a:p>
            <a:pPr algn="l">
              <a:lnSpc>
                <a:spcPct val="150000"/>
              </a:lnSpc>
            </a:pPr>
            <a:r>
              <a:rPr lang="en-US" altLang="zh-CN" sz="1598" dirty="0">
                <a:latin typeface="+mn-ea"/>
                <a:ea typeface="+mn-ea"/>
              </a:rPr>
              <a:t>Only media storage, no advanced features</a:t>
            </a:r>
          </a:p>
          <a:p>
            <a:pPr algn="l">
              <a:lnSpc>
                <a:spcPct val="150000"/>
              </a:lnSpc>
            </a:pPr>
            <a:r>
              <a:rPr lang="en-US" altLang="zh-CN" sz="1598" b="1" dirty="0">
                <a:solidFill>
                  <a:srgbClr val="FF0000"/>
                </a:solidFill>
                <a:latin typeface="+mn-ea"/>
                <a:ea typeface="+mn-ea"/>
              </a:rPr>
              <a:t>Hard to Use:</a:t>
            </a:r>
            <a:endParaRPr lang="en-US" altLang="zh-CN" sz="1598" dirty="0">
              <a:latin typeface="+mn-ea"/>
              <a:ea typeface="+mn-ea"/>
            </a:endParaRPr>
          </a:p>
          <a:p>
            <a:pPr algn="l">
              <a:lnSpc>
                <a:spcPct val="150000"/>
              </a:lnSpc>
            </a:pPr>
            <a:r>
              <a:rPr lang="en" altLang="zh-CN" sz="1600" dirty="0"/>
              <a:t>Difficulty handling multi-file format media (HLS/DASH)</a:t>
            </a:r>
          </a:p>
          <a:p>
            <a:pPr algn="l">
              <a:lnSpc>
                <a:spcPct val="150000"/>
              </a:lnSpc>
            </a:pPr>
            <a:r>
              <a:rPr lang="en" altLang="zh-CN" sz="1600" dirty="0"/>
              <a:t>Multi-standard video management is complex</a:t>
            </a:r>
            <a:endParaRPr lang="en-US" altLang="zh-CN" sz="1598" dirty="0">
              <a:latin typeface="+mn-ea"/>
              <a:ea typeface="+mn-ea"/>
            </a:endParaRPr>
          </a:p>
          <a:p>
            <a:pPr marL="228371" indent="-228371" algn="l">
              <a:lnSpc>
                <a:spcPct val="150000"/>
              </a:lnSpc>
              <a:buFont typeface="Arial" panose="020B0604020202020204" pitchFamily="34" charset="0"/>
              <a:buChar char="•"/>
            </a:pPr>
            <a:endParaRPr lang="en-US" altLang="zh-CN" sz="1598" dirty="0">
              <a:latin typeface="+mn-ea"/>
              <a:ea typeface="+mn-ea"/>
            </a:endParaRPr>
          </a:p>
        </p:txBody>
      </p:sp>
      <p:sp>
        <p:nvSpPr>
          <p:cNvPr id="91" name="文本框 90">
            <a:extLst>
              <a:ext uri="{FF2B5EF4-FFF2-40B4-BE49-F238E27FC236}">
                <a16:creationId xmlns:a16="http://schemas.microsoft.com/office/drawing/2014/main" id="{6C88F3AF-3069-864A-877A-1080CE761491}"/>
              </a:ext>
            </a:extLst>
          </p:cNvPr>
          <p:cNvSpPr txBox="1"/>
          <p:nvPr/>
        </p:nvSpPr>
        <p:spPr>
          <a:xfrm>
            <a:off x="6520784" y="4415177"/>
            <a:ext cx="4573936" cy="728020"/>
          </a:xfrm>
          <a:prstGeom prst="rect">
            <a:avLst/>
          </a:prstGeom>
          <a:noFill/>
        </p:spPr>
        <p:txBody>
          <a:bodyPr wrap="square" rtlCol="0">
            <a:spAutoFit/>
          </a:bodyPr>
          <a:lstStyle/>
          <a:p>
            <a:r>
              <a:rPr kumimoji="1" lang="en-US" altLang="zh-CN" sz="2000" b="1" dirty="0">
                <a:solidFill>
                  <a:srgbClr val="0000FF"/>
                </a:solidFill>
                <a:latin typeface="+mn-ea"/>
              </a:rPr>
              <a:t>VOD Media Asset Management</a:t>
            </a:r>
            <a:endParaRPr kumimoji="1" lang="zh-CN" altLang="en-US" sz="2000" b="1" dirty="0">
              <a:solidFill>
                <a:srgbClr val="0000FF"/>
              </a:solidFill>
              <a:latin typeface="+mn-ea"/>
            </a:endParaRPr>
          </a:p>
          <a:p>
            <a:endParaRPr kumimoji="1" lang="zh-CN" altLang="en-US" sz="2131" b="1" dirty="0">
              <a:solidFill>
                <a:schemeClr val="tx1">
                  <a:lumMod val="50000"/>
                  <a:lumOff val="50000"/>
                </a:schemeClr>
              </a:solidFill>
              <a:latin typeface="+mn-ea"/>
            </a:endParaRPr>
          </a:p>
        </p:txBody>
      </p:sp>
      <p:sp>
        <p:nvSpPr>
          <p:cNvPr id="92" name="文本框 91">
            <a:extLst>
              <a:ext uri="{FF2B5EF4-FFF2-40B4-BE49-F238E27FC236}">
                <a16:creationId xmlns:a16="http://schemas.microsoft.com/office/drawing/2014/main" id="{0FE47315-BCBB-424A-A593-71FE1BCCABDB}"/>
              </a:ext>
            </a:extLst>
          </p:cNvPr>
          <p:cNvSpPr txBox="1"/>
          <p:nvPr/>
        </p:nvSpPr>
        <p:spPr>
          <a:xfrm>
            <a:off x="6520784" y="4876283"/>
            <a:ext cx="5528461" cy="1894173"/>
          </a:xfrm>
          <a:prstGeom prst="rect">
            <a:avLst/>
          </a:prstGeom>
          <a:noFill/>
        </p:spPr>
        <p:txBody>
          <a:bodyPr wrap="square" rtlCol="0">
            <a:spAutoFit/>
          </a:bodyPr>
          <a:lstStyle>
            <a:defPPr>
              <a:defRPr lang="zh-CN"/>
            </a:defPPr>
            <a:lvl1pPr algn="ctr">
              <a:defRPr kumimoji="1" sz="2400">
                <a:latin typeface="Microsoft YaHei" panose="020B0503020204020204" pitchFamily="34" charset="-122"/>
                <a:ea typeface="Microsoft YaHei" panose="020B0503020204020204" pitchFamily="34" charset="-122"/>
              </a:defRPr>
            </a:lvl1pPr>
          </a:lstStyle>
          <a:p>
            <a:pPr algn="l">
              <a:lnSpc>
                <a:spcPct val="150000"/>
              </a:lnSpc>
            </a:pPr>
            <a:r>
              <a:rPr lang="en-US" altLang="zh-CN" sz="1598" b="1" dirty="0">
                <a:solidFill>
                  <a:srgbClr val="FF0000"/>
                </a:solidFill>
              </a:rPr>
              <a:t>Rich features</a:t>
            </a:r>
            <a:r>
              <a:rPr lang="zh-CN" altLang="en-US" sz="1598" dirty="0"/>
              <a:t>：</a:t>
            </a:r>
            <a:endParaRPr lang="en-US" altLang="zh-CN" sz="1598" dirty="0"/>
          </a:p>
          <a:p>
            <a:pPr algn="l">
              <a:lnSpc>
                <a:spcPct val="150000"/>
              </a:lnSpc>
            </a:pPr>
            <a:r>
              <a:rPr lang="en-US" altLang="zh-CN" sz="1598" dirty="0"/>
              <a:t>Classification, </a:t>
            </a:r>
            <a:r>
              <a:rPr lang="en-US" altLang="zh-CN" sz="1600" dirty="0">
                <a:latin typeface="+mn-ea"/>
              </a:rPr>
              <a:t>tagging, key frame, searching features besides storage. </a:t>
            </a:r>
            <a:r>
              <a:rPr lang="en-US" altLang="zh-CN" sz="1600" dirty="0">
                <a:solidFill>
                  <a:srgbClr val="FF0000"/>
                </a:solidFill>
                <a:latin typeface="+mn-ea"/>
              </a:rPr>
              <a:t>All free!</a:t>
            </a:r>
            <a:r>
              <a:rPr lang="en-US" altLang="zh-CN" sz="1598" dirty="0">
                <a:solidFill>
                  <a:srgbClr val="FF0000"/>
                </a:solidFill>
              </a:rPr>
              <a:t> </a:t>
            </a:r>
          </a:p>
          <a:p>
            <a:pPr algn="l">
              <a:lnSpc>
                <a:spcPct val="150000"/>
              </a:lnSpc>
            </a:pPr>
            <a:r>
              <a:rPr lang="en-US" altLang="zh-CN" sz="1598" b="1" dirty="0">
                <a:solidFill>
                  <a:srgbClr val="FF0000"/>
                </a:solidFill>
              </a:rPr>
              <a:t>Click to use</a:t>
            </a:r>
            <a:r>
              <a:rPr lang="zh-CN" altLang="en-US" sz="1598" dirty="0"/>
              <a:t>：</a:t>
            </a:r>
            <a:endParaRPr lang="en-US" altLang="zh-CN" sz="1598" dirty="0"/>
          </a:p>
          <a:p>
            <a:pPr algn="l">
              <a:lnSpc>
                <a:spcPct val="150000"/>
              </a:lnSpc>
            </a:pPr>
            <a:r>
              <a:rPr lang="en-US" altLang="zh-CN" sz="1598" dirty="0"/>
              <a:t>Visual configuration make management much easier.</a:t>
            </a:r>
          </a:p>
        </p:txBody>
      </p:sp>
    </p:spTree>
    <p:extLst>
      <p:ext uri="{BB962C8B-B14F-4D97-AF65-F5344CB8AC3E}">
        <p14:creationId xmlns:p14="http://schemas.microsoft.com/office/powerpoint/2010/main" val="150633222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ISLIDE.ICON" val="#84879;"/>
</p:tagLst>
</file>

<file path=ppt/theme/theme1.xml><?xml version="1.0" encoding="utf-8"?>
<a:theme xmlns:a="http://schemas.openxmlformats.org/drawingml/2006/main" name="2 图文版式">
  <a:themeElements>
    <a:clrScheme name="CSIG商务PPT配色">
      <a:dk1>
        <a:srgbClr val="000000"/>
      </a:dk1>
      <a:lt1>
        <a:srgbClr val="FFFFFF"/>
      </a:lt1>
      <a:dk2>
        <a:srgbClr val="0060FF"/>
      </a:dk2>
      <a:lt2>
        <a:srgbClr val="FFFFFF"/>
      </a:lt2>
      <a:accent1>
        <a:srgbClr val="0060F0"/>
      </a:accent1>
      <a:accent2>
        <a:srgbClr val="A736FF"/>
      </a:accent2>
      <a:accent3>
        <a:srgbClr val="03905C"/>
      </a:accent3>
      <a:accent4>
        <a:srgbClr val="EB8707"/>
      </a:accent4>
      <a:accent5>
        <a:srgbClr val="009FD1"/>
      </a:accent5>
      <a:accent6>
        <a:srgbClr val="647697"/>
      </a:accent6>
      <a:hlink>
        <a:srgbClr val="444444"/>
      </a:hlink>
      <a:folHlink>
        <a:srgbClr val="444444"/>
      </a:folHlink>
    </a:clrScheme>
    <a:fontScheme name="White">
      <a:majorFont>
        <a:latin typeface="腾讯体 W7"/>
        <a:ea typeface="腾讯体 W7"/>
        <a:cs typeface="腾讯体 W7"/>
      </a:majorFont>
      <a:minorFont>
        <a:latin typeface="腾讯体 W7"/>
        <a:ea typeface="腾讯体 W7"/>
        <a:cs typeface="腾讯体 W7"/>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miter lim="400000"/>
        </a:ln>
      </a:spPr>
      <a:bodyPr lIns="50800" tIns="50800" rIns="50800" bIns="50800" anchor="ctr"/>
      <a:lstStyle>
        <a:defPPr algn="l">
          <a:defRPr sz="3200" b="0">
            <a:solidFill>
              <a:srgbClr val="FFFFFF"/>
            </a:solidFill>
            <a:latin typeface="Helvetica Neue Medium"/>
            <a:ea typeface="Helvetica Neue Medium"/>
            <a:cs typeface="Helvetica Neue Medium"/>
            <a:sym typeface="Helvetica Neue Medium"/>
          </a:defRPr>
        </a:defPPr>
      </a:lst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13957</TotalTime>
  <Words>4457</Words>
  <Application>Microsoft Macintosh PowerPoint</Application>
  <PresentationFormat>宽屏</PresentationFormat>
  <Paragraphs>567</Paragraphs>
  <Slides>24</Slides>
  <Notes>23</Notes>
  <HiddenSlides>2</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等线</vt:lpstr>
      <vt:lpstr>腾讯体 W7</vt:lpstr>
      <vt:lpstr>Microsoft YaHei</vt:lpstr>
      <vt:lpstr>Microsoft YaHei</vt:lpstr>
      <vt:lpstr>FZLanTingHei-R-GBK</vt:lpstr>
      <vt:lpstr>Inter</vt:lpstr>
      <vt:lpstr>Montserrat Bold</vt:lpstr>
      <vt:lpstr>PingFang SC Regular</vt:lpstr>
      <vt:lpstr>TencentSans W7</vt:lpstr>
      <vt:lpstr>Times Roman</vt:lpstr>
      <vt:lpstr>Arial</vt:lpstr>
      <vt:lpstr>Calibri</vt:lpstr>
      <vt:lpstr>Helvetica Neue</vt:lpstr>
      <vt:lpstr>Helvetica Neue Light</vt:lpstr>
      <vt:lpstr>Helvetica Neue Medium</vt:lpstr>
      <vt:lpstr>2 图文版式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Scenarios: Long Videos</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milomli</dc:creator>
  <cp:lastModifiedBy>T154495</cp:lastModifiedBy>
  <cp:revision>229</cp:revision>
  <dcterms:created xsi:type="dcterms:W3CDTF">2022-03-31T08:49:50Z</dcterms:created>
  <dcterms:modified xsi:type="dcterms:W3CDTF">2023-05-31T03:14:12Z</dcterms:modified>
</cp:coreProperties>
</file>